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84" r:id="rId3"/>
    <p:sldId id="286" r:id="rId4"/>
    <p:sldId id="269" r:id="rId5"/>
    <p:sldId id="289" r:id="rId6"/>
    <p:sldId id="270" r:id="rId7"/>
    <p:sldId id="279" r:id="rId8"/>
    <p:sldId id="285" r:id="rId9"/>
    <p:sldId id="283" r:id="rId10"/>
    <p:sldId id="288" r:id="rId11"/>
    <p:sldId id="271" r:id="rId12"/>
    <p:sldId id="272" r:id="rId13"/>
    <p:sldId id="287" r:id="rId14"/>
  </p:sldIdLst>
  <p:sldSz cx="15240000" cy="8572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0F3F55"/>
    <a:srgbClr val="0F4259"/>
    <a:srgbClr val="0E3056"/>
    <a:srgbClr val="134173"/>
    <a:srgbClr val="1D63AF"/>
    <a:srgbClr val="081C31"/>
    <a:srgbClr val="164B8C"/>
    <a:srgbClr val="113B6D"/>
    <a:srgbClr val="1151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ACE7D3-6706-4015-AD18-077601139F3E}" v="78" dt="2025-03-03T05:37:17.6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26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" userId="36c5b73e-58a9-45e0-b191-7481baa14d1c" providerId="ADAL" clId="{47ACE7D3-6706-4015-AD18-077601139F3E}"/>
    <pc:docChg chg="undo redo custSel addSld delSld modSld">
      <pc:chgData name="Andrew" userId="36c5b73e-58a9-45e0-b191-7481baa14d1c" providerId="ADAL" clId="{47ACE7D3-6706-4015-AD18-077601139F3E}" dt="2025-03-03T05:37:27.697" v="429" actId="478"/>
      <pc:docMkLst>
        <pc:docMk/>
      </pc:docMkLst>
      <pc:sldChg chg="addSp delSp modSp mod setBg">
        <pc:chgData name="Andrew" userId="36c5b73e-58a9-45e0-b191-7481baa14d1c" providerId="ADAL" clId="{47ACE7D3-6706-4015-AD18-077601139F3E}" dt="2025-02-27T09:26:41.004" v="388" actId="962"/>
        <pc:sldMkLst>
          <pc:docMk/>
          <pc:sldMk cId="1324212687" sldId="269"/>
        </pc:sldMkLst>
        <pc:spChg chg="add mod ord modVis">
          <ac:chgData name="Andrew" userId="36c5b73e-58a9-45e0-b191-7481baa14d1c" providerId="ADAL" clId="{47ACE7D3-6706-4015-AD18-077601139F3E}" dt="2025-02-27T09:25:54.319" v="371" actId="14429"/>
          <ac:spMkLst>
            <pc:docMk/>
            <pc:sldMk cId="1324212687" sldId="269"/>
            <ac:spMk id="2" creationId="{F27D8A58-E83C-F673-E650-CC61086C2BB0}"/>
          </ac:spMkLst>
        </pc:spChg>
        <pc:spChg chg="mod modVis">
          <ac:chgData name="Andrew" userId="36c5b73e-58a9-45e0-b191-7481baa14d1c" providerId="ADAL" clId="{47ACE7D3-6706-4015-AD18-077601139F3E}" dt="2025-02-27T09:24:48.100" v="345" actId="14429"/>
          <ac:spMkLst>
            <pc:docMk/>
            <pc:sldMk cId="1324212687" sldId="269"/>
            <ac:spMk id="4" creationId="{1EEC5141-E172-E6F1-B43E-1312CB4B0D6A}"/>
          </ac:spMkLst>
        </pc:spChg>
        <pc:spChg chg="mod modVis">
          <ac:chgData name="Andrew" userId="36c5b73e-58a9-45e0-b191-7481baa14d1c" providerId="ADAL" clId="{47ACE7D3-6706-4015-AD18-077601139F3E}" dt="2025-02-27T09:25:50.316" v="368" actId="14429"/>
          <ac:spMkLst>
            <pc:docMk/>
            <pc:sldMk cId="1324212687" sldId="269"/>
            <ac:spMk id="6" creationId="{5FD1C7A5-AD4C-567B-38B0-E376EC95B119}"/>
          </ac:spMkLst>
        </pc:spChg>
        <pc:spChg chg="add del mod modVis">
          <ac:chgData name="Andrew" userId="36c5b73e-58a9-45e0-b191-7481baa14d1c" providerId="ADAL" clId="{47ACE7D3-6706-4015-AD18-077601139F3E}" dt="2025-02-27T09:25:43.506" v="361" actId="14429"/>
          <ac:spMkLst>
            <pc:docMk/>
            <pc:sldMk cId="1324212687" sldId="269"/>
            <ac:spMk id="7" creationId="{AC5FCFDD-E3BE-042A-76B1-C071B93277B8}"/>
          </ac:spMkLst>
        </pc:spChg>
        <pc:spChg chg="mod modVis">
          <ac:chgData name="Andrew" userId="36c5b73e-58a9-45e0-b191-7481baa14d1c" providerId="ADAL" clId="{47ACE7D3-6706-4015-AD18-077601139F3E}" dt="2025-02-27T09:26:41.004" v="388" actId="962"/>
          <ac:spMkLst>
            <pc:docMk/>
            <pc:sldMk cId="1324212687" sldId="269"/>
            <ac:spMk id="9" creationId="{A6A18C04-6D1B-1888-019A-41F8AF7C467A}"/>
          </ac:spMkLst>
        </pc:spChg>
        <pc:spChg chg="mod modVis">
          <ac:chgData name="Andrew" userId="36c5b73e-58a9-45e0-b191-7481baa14d1c" providerId="ADAL" clId="{47ACE7D3-6706-4015-AD18-077601139F3E}" dt="2025-02-27T09:26:17.333" v="375" actId="14429"/>
          <ac:spMkLst>
            <pc:docMk/>
            <pc:sldMk cId="1324212687" sldId="269"/>
            <ac:spMk id="10" creationId="{F0EC7475-0E06-67CC-1E3B-5D6DB22D0F34}"/>
          </ac:spMkLst>
        </pc:spChg>
        <pc:spChg chg="mod modVis">
          <ac:chgData name="Andrew" userId="36c5b73e-58a9-45e0-b191-7481baa14d1c" providerId="ADAL" clId="{47ACE7D3-6706-4015-AD18-077601139F3E}" dt="2025-02-27T09:26:17.834" v="376" actId="14429"/>
          <ac:spMkLst>
            <pc:docMk/>
            <pc:sldMk cId="1324212687" sldId="269"/>
            <ac:spMk id="11" creationId="{8E1D17BA-A609-8A39-020D-F64CC2DF363A}"/>
          </ac:spMkLst>
        </pc:spChg>
        <pc:spChg chg="mod modVis">
          <ac:chgData name="Andrew" userId="36c5b73e-58a9-45e0-b191-7481baa14d1c" providerId="ADAL" clId="{47ACE7D3-6706-4015-AD18-077601139F3E}" dt="2025-02-27T09:26:18.391" v="377" actId="14429"/>
          <ac:spMkLst>
            <pc:docMk/>
            <pc:sldMk cId="1324212687" sldId="269"/>
            <ac:spMk id="13" creationId="{765CC247-5662-5E54-B611-8AAE2519BE4D}"/>
          </ac:spMkLst>
        </pc:spChg>
        <pc:spChg chg="mod modVis">
          <ac:chgData name="Andrew" userId="36c5b73e-58a9-45e0-b191-7481baa14d1c" providerId="ADAL" clId="{47ACE7D3-6706-4015-AD18-077601139F3E}" dt="2025-02-27T09:26:18.980" v="378" actId="14429"/>
          <ac:spMkLst>
            <pc:docMk/>
            <pc:sldMk cId="1324212687" sldId="269"/>
            <ac:spMk id="14" creationId="{A5561130-6646-497C-B785-3AB29A24212D}"/>
          </ac:spMkLst>
        </pc:spChg>
        <pc:spChg chg="mod modVis">
          <ac:chgData name="Andrew" userId="36c5b73e-58a9-45e0-b191-7481baa14d1c" providerId="ADAL" clId="{47ACE7D3-6706-4015-AD18-077601139F3E}" dt="2025-02-27T09:26:19.444" v="379" actId="14429"/>
          <ac:spMkLst>
            <pc:docMk/>
            <pc:sldMk cId="1324212687" sldId="269"/>
            <ac:spMk id="15" creationId="{F0E2286E-6067-FBD5-C7E3-699A5A81C4A4}"/>
          </ac:spMkLst>
        </pc:spChg>
        <pc:spChg chg="mod modVis">
          <ac:chgData name="Andrew" userId="36c5b73e-58a9-45e0-b191-7481baa14d1c" providerId="ADAL" clId="{47ACE7D3-6706-4015-AD18-077601139F3E}" dt="2025-02-27T09:26:19.932" v="380" actId="14429"/>
          <ac:spMkLst>
            <pc:docMk/>
            <pc:sldMk cId="1324212687" sldId="269"/>
            <ac:spMk id="16" creationId="{9EF6D4D1-F811-3A3D-7C37-CC352BC57D4F}"/>
          </ac:spMkLst>
        </pc:spChg>
        <pc:spChg chg="mod modVis">
          <ac:chgData name="Andrew" userId="36c5b73e-58a9-45e0-b191-7481baa14d1c" providerId="ADAL" clId="{47ACE7D3-6706-4015-AD18-077601139F3E}" dt="2025-02-27T09:26:20.512" v="381" actId="14429"/>
          <ac:spMkLst>
            <pc:docMk/>
            <pc:sldMk cId="1324212687" sldId="269"/>
            <ac:spMk id="17" creationId="{B85E857E-ABE4-DAFF-FBAB-1918B5136A07}"/>
          </ac:spMkLst>
        </pc:spChg>
        <pc:spChg chg="mod modVis">
          <ac:chgData name="Andrew" userId="36c5b73e-58a9-45e0-b191-7481baa14d1c" providerId="ADAL" clId="{47ACE7D3-6706-4015-AD18-077601139F3E}" dt="2025-02-27T09:26:21.001" v="382" actId="14429"/>
          <ac:spMkLst>
            <pc:docMk/>
            <pc:sldMk cId="1324212687" sldId="269"/>
            <ac:spMk id="18" creationId="{0303F293-3583-5516-11B6-F57F92B7C5AA}"/>
          </ac:spMkLst>
        </pc:spChg>
        <pc:spChg chg="mod modVis">
          <ac:chgData name="Andrew" userId="36c5b73e-58a9-45e0-b191-7481baa14d1c" providerId="ADAL" clId="{47ACE7D3-6706-4015-AD18-077601139F3E}" dt="2025-02-27T09:26:21.918" v="383" actId="14429"/>
          <ac:spMkLst>
            <pc:docMk/>
            <pc:sldMk cId="1324212687" sldId="269"/>
            <ac:spMk id="19" creationId="{D4B25F18-C3FA-EAD7-E554-45602ECA49AF}"/>
          </ac:spMkLst>
        </pc:spChg>
        <pc:spChg chg="mod modVis">
          <ac:chgData name="Andrew" userId="36c5b73e-58a9-45e0-b191-7481baa14d1c" providerId="ADAL" clId="{47ACE7D3-6706-4015-AD18-077601139F3E}" dt="2025-02-27T09:26:22.385" v="384" actId="14429"/>
          <ac:spMkLst>
            <pc:docMk/>
            <pc:sldMk cId="1324212687" sldId="269"/>
            <ac:spMk id="20" creationId="{17B8AEBC-3898-673B-B357-953533D25147}"/>
          </ac:spMkLst>
        </pc:spChg>
        <pc:spChg chg="mod modVis">
          <ac:chgData name="Andrew" userId="36c5b73e-58a9-45e0-b191-7481baa14d1c" providerId="ADAL" clId="{47ACE7D3-6706-4015-AD18-077601139F3E}" dt="2025-02-27T09:26:22.780" v="385" actId="14429"/>
          <ac:spMkLst>
            <pc:docMk/>
            <pc:sldMk cId="1324212687" sldId="269"/>
            <ac:spMk id="21" creationId="{5F5205E1-E718-3D11-DA7E-F7CE93528D68}"/>
          </ac:spMkLst>
        </pc:spChg>
        <pc:spChg chg="mod modVis">
          <ac:chgData name="Andrew" userId="36c5b73e-58a9-45e0-b191-7481baa14d1c" providerId="ADAL" clId="{47ACE7D3-6706-4015-AD18-077601139F3E}" dt="2025-02-27T09:26:23.313" v="386" actId="14429"/>
          <ac:spMkLst>
            <pc:docMk/>
            <pc:sldMk cId="1324212687" sldId="269"/>
            <ac:spMk id="22" creationId="{570F187E-4DAC-909B-45ED-9CC17A7C9765}"/>
          </ac:spMkLst>
        </pc:spChg>
        <pc:spChg chg="mod modVis">
          <ac:chgData name="Andrew" userId="36c5b73e-58a9-45e0-b191-7481baa14d1c" providerId="ADAL" clId="{47ACE7D3-6706-4015-AD18-077601139F3E}" dt="2025-02-27T09:26:23.938" v="387" actId="14429"/>
          <ac:spMkLst>
            <pc:docMk/>
            <pc:sldMk cId="1324212687" sldId="269"/>
            <ac:spMk id="23" creationId="{8318A2F2-92C0-E0E1-54BA-563ACF6730BC}"/>
          </ac:spMkLst>
        </pc:spChg>
      </pc:sldChg>
      <pc:sldChg chg="addSp delSp modSp mod">
        <pc:chgData name="Andrew" userId="36c5b73e-58a9-45e0-b191-7481baa14d1c" providerId="ADAL" clId="{47ACE7D3-6706-4015-AD18-077601139F3E}" dt="2025-03-03T05:37:27.697" v="429" actId="478"/>
        <pc:sldMkLst>
          <pc:docMk/>
          <pc:sldMk cId="701697760" sldId="279"/>
        </pc:sldMkLst>
        <pc:spChg chg="ord">
          <ac:chgData name="Andrew" userId="36c5b73e-58a9-45e0-b191-7481baa14d1c" providerId="ADAL" clId="{47ACE7D3-6706-4015-AD18-077601139F3E}" dt="2025-03-03T05:35:19.525" v="409" actId="170"/>
          <ac:spMkLst>
            <pc:docMk/>
            <pc:sldMk cId="701697760" sldId="279"/>
            <ac:spMk id="6" creationId="{4EA7A63B-8674-2D6C-C39D-B7844C2B33BF}"/>
          </ac:spMkLst>
        </pc:spChg>
        <pc:spChg chg="del">
          <ac:chgData name="Andrew" userId="36c5b73e-58a9-45e0-b191-7481baa14d1c" providerId="ADAL" clId="{47ACE7D3-6706-4015-AD18-077601139F3E}" dt="2025-03-03T05:34:52.450" v="405" actId="478"/>
          <ac:spMkLst>
            <pc:docMk/>
            <pc:sldMk cId="701697760" sldId="279"/>
            <ac:spMk id="7" creationId="{1DBFB6B5-84C9-7C09-0A76-50D79C24602B}"/>
          </ac:spMkLst>
        </pc:spChg>
        <pc:spChg chg="mod modVis">
          <ac:chgData name="Andrew" userId="36c5b73e-58a9-45e0-b191-7481baa14d1c" providerId="ADAL" clId="{47ACE7D3-6706-4015-AD18-077601139F3E}" dt="2025-02-27T06:49:26.324" v="202" actId="14429"/>
          <ac:spMkLst>
            <pc:docMk/>
            <pc:sldMk cId="701697760" sldId="279"/>
            <ac:spMk id="8" creationId="{7284F3EA-A732-A165-D62E-4216C68B79E5}"/>
          </ac:spMkLst>
        </pc:spChg>
        <pc:spChg chg="mod modVis">
          <ac:chgData name="Andrew" userId="36c5b73e-58a9-45e0-b191-7481baa14d1c" providerId="ADAL" clId="{47ACE7D3-6706-4015-AD18-077601139F3E}" dt="2025-02-27T06:52:48.681" v="228" actId="14429"/>
          <ac:spMkLst>
            <pc:docMk/>
            <pc:sldMk cId="701697760" sldId="279"/>
            <ac:spMk id="9" creationId="{A0F0152F-2EEC-8DD3-8819-FABD18E0A94A}"/>
          </ac:spMkLst>
        </pc:spChg>
        <pc:spChg chg="add mod ord">
          <ac:chgData name="Andrew" userId="36c5b73e-58a9-45e0-b191-7481baa14d1c" providerId="ADAL" clId="{47ACE7D3-6706-4015-AD18-077601139F3E}" dt="2025-03-03T05:35:48.024" v="411" actId="13244"/>
          <ac:spMkLst>
            <pc:docMk/>
            <pc:sldMk cId="701697760" sldId="279"/>
            <ac:spMk id="10" creationId="{78372DB7-AF5A-39FE-3A1D-9AF7E420659B}"/>
          </ac:spMkLst>
        </pc:spChg>
        <pc:spChg chg="mod modVis">
          <ac:chgData name="Andrew" userId="36c5b73e-58a9-45e0-b191-7481baa14d1c" providerId="ADAL" clId="{47ACE7D3-6706-4015-AD18-077601139F3E}" dt="2025-02-27T06:49:23.583" v="200" actId="14429"/>
          <ac:spMkLst>
            <pc:docMk/>
            <pc:sldMk cId="701697760" sldId="279"/>
            <ac:spMk id="11" creationId="{8B92F5CE-26B7-D818-0896-E7A587984600}"/>
          </ac:spMkLst>
        </pc:spChg>
        <pc:spChg chg="mod">
          <ac:chgData name="Andrew" userId="36c5b73e-58a9-45e0-b191-7481baa14d1c" providerId="ADAL" clId="{47ACE7D3-6706-4015-AD18-077601139F3E}" dt="2025-03-03T05:37:24.670" v="428" actId="108"/>
          <ac:spMkLst>
            <pc:docMk/>
            <pc:sldMk cId="701697760" sldId="279"/>
            <ac:spMk id="12" creationId="{3BEC79BB-B76D-F1E4-8B01-B48B48D003D1}"/>
          </ac:spMkLst>
        </pc:spChg>
        <pc:spChg chg="add mod">
          <ac:chgData name="Andrew" userId="36c5b73e-58a9-45e0-b191-7481baa14d1c" providerId="ADAL" clId="{47ACE7D3-6706-4015-AD18-077601139F3E}" dt="2025-03-03T05:36:24.451" v="413"/>
          <ac:spMkLst>
            <pc:docMk/>
            <pc:sldMk cId="701697760" sldId="279"/>
            <ac:spMk id="13" creationId="{AF1E6371-E742-A046-458F-0888B8D1325E}"/>
          </ac:spMkLst>
        </pc:spChg>
        <pc:spChg chg="mod">
          <ac:chgData name="Andrew" userId="36c5b73e-58a9-45e0-b191-7481baa14d1c" providerId="ADAL" clId="{47ACE7D3-6706-4015-AD18-077601139F3E}" dt="2025-03-03T05:37:05.950" v="424" actId="108"/>
          <ac:spMkLst>
            <pc:docMk/>
            <pc:sldMk cId="701697760" sldId="279"/>
            <ac:spMk id="14" creationId="{6D6AC768-A43A-0F32-1770-4FB08255FE28}"/>
          </ac:spMkLst>
        </pc:spChg>
        <pc:spChg chg="add mod">
          <ac:chgData name="Andrew" userId="36c5b73e-58a9-45e0-b191-7481baa14d1c" providerId="ADAL" clId="{47ACE7D3-6706-4015-AD18-077601139F3E}" dt="2025-03-03T05:36:39.413" v="418" actId="1076"/>
          <ac:spMkLst>
            <pc:docMk/>
            <pc:sldMk cId="701697760" sldId="279"/>
            <ac:spMk id="15" creationId="{2E7F27B5-3828-50D2-3F9E-86BCC5821030}"/>
          </ac:spMkLst>
        </pc:spChg>
        <pc:spChg chg="add del mod">
          <ac:chgData name="Andrew" userId="36c5b73e-58a9-45e0-b191-7481baa14d1c" providerId="ADAL" clId="{47ACE7D3-6706-4015-AD18-077601139F3E}" dt="2025-03-03T05:37:11.039" v="425" actId="478"/>
          <ac:spMkLst>
            <pc:docMk/>
            <pc:sldMk cId="701697760" sldId="279"/>
            <ac:spMk id="16" creationId="{B2F6707F-A95F-D18D-1882-CE7C8D3F711A}"/>
          </ac:spMkLst>
        </pc:spChg>
        <pc:spChg chg="add del mod">
          <ac:chgData name="Andrew" userId="36c5b73e-58a9-45e0-b191-7481baa14d1c" providerId="ADAL" clId="{47ACE7D3-6706-4015-AD18-077601139F3E}" dt="2025-03-03T05:37:27.697" v="429" actId="478"/>
          <ac:spMkLst>
            <pc:docMk/>
            <pc:sldMk cId="701697760" sldId="279"/>
            <ac:spMk id="17" creationId="{F16F0281-B988-34DB-60CB-5DC7E3B954BF}"/>
          </ac:spMkLst>
        </pc:spChg>
      </pc:sldChg>
      <pc:sldChg chg="addSp delSp modSp mod">
        <pc:chgData name="Andrew" userId="36c5b73e-58a9-45e0-b191-7481baa14d1c" providerId="ADAL" clId="{47ACE7D3-6706-4015-AD18-077601139F3E}" dt="2025-02-26T13:44:57.890" v="195" actId="962"/>
        <pc:sldMkLst>
          <pc:docMk/>
          <pc:sldMk cId="2699538537" sldId="283"/>
        </pc:sldMkLst>
        <pc:spChg chg="mod modVis">
          <ac:chgData name="Andrew" userId="36c5b73e-58a9-45e0-b191-7481baa14d1c" providerId="ADAL" clId="{47ACE7D3-6706-4015-AD18-077601139F3E}" dt="2025-02-26T13:44:57.890" v="195" actId="962"/>
          <ac:spMkLst>
            <pc:docMk/>
            <pc:sldMk cId="2699538537" sldId="283"/>
            <ac:spMk id="6" creationId="{4EA7A63B-8674-2D6C-C39D-B7844C2B33BF}"/>
          </ac:spMkLst>
        </pc:spChg>
        <pc:spChg chg="mod">
          <ac:chgData name="Andrew" userId="36c5b73e-58a9-45e0-b191-7481baa14d1c" providerId="ADAL" clId="{47ACE7D3-6706-4015-AD18-077601139F3E}" dt="2025-02-26T13:44:47.703" v="194" actId="962"/>
          <ac:spMkLst>
            <pc:docMk/>
            <pc:sldMk cId="2699538537" sldId="283"/>
            <ac:spMk id="7" creationId="{1DBFB6B5-84C9-7C09-0A76-50D79C24602B}"/>
          </ac:spMkLst>
        </pc:spChg>
        <pc:spChg chg="mod">
          <ac:chgData name="Andrew" userId="36c5b73e-58a9-45e0-b191-7481baa14d1c" providerId="ADAL" clId="{47ACE7D3-6706-4015-AD18-077601139F3E}" dt="2025-02-26T13:41:53.939" v="164" actId="962"/>
          <ac:spMkLst>
            <pc:docMk/>
            <pc:sldMk cId="2699538537" sldId="283"/>
            <ac:spMk id="8" creationId="{7284F3EA-A732-A165-D62E-4216C68B79E5}"/>
          </ac:spMkLst>
        </pc:spChg>
        <pc:spChg chg="mod modVis">
          <ac:chgData name="Andrew" userId="36c5b73e-58a9-45e0-b191-7481baa14d1c" providerId="ADAL" clId="{47ACE7D3-6706-4015-AD18-077601139F3E}" dt="2025-02-26T13:37:39.838" v="144" actId="962"/>
          <ac:spMkLst>
            <pc:docMk/>
            <pc:sldMk cId="2699538537" sldId="283"/>
            <ac:spMk id="11" creationId="{8B92F5CE-26B7-D818-0896-E7A587984600}"/>
          </ac:spMkLst>
        </pc:spChg>
        <pc:spChg chg="mod modVis">
          <ac:chgData name="Andrew" userId="36c5b73e-58a9-45e0-b191-7481baa14d1c" providerId="ADAL" clId="{47ACE7D3-6706-4015-AD18-077601139F3E}" dt="2025-02-26T13:41:22.231" v="163" actId="14429"/>
          <ac:spMkLst>
            <pc:docMk/>
            <pc:sldMk cId="2699538537" sldId="283"/>
            <ac:spMk id="12" creationId="{3BEC79BB-B76D-F1E4-8B01-B48B48D003D1}"/>
          </ac:spMkLst>
        </pc:spChg>
        <pc:spChg chg="mod">
          <ac:chgData name="Andrew" userId="36c5b73e-58a9-45e0-b191-7481baa14d1c" providerId="ADAL" clId="{47ACE7D3-6706-4015-AD18-077601139F3E}" dt="2025-02-26T13:34:23.013" v="132" actId="962"/>
          <ac:spMkLst>
            <pc:docMk/>
            <pc:sldMk cId="2699538537" sldId="283"/>
            <ac:spMk id="13" creationId="{A072436B-96D4-562C-B38C-ECB37241A4B1}"/>
          </ac:spMkLst>
        </pc:spChg>
        <pc:spChg chg="mod modVis">
          <ac:chgData name="Andrew" userId="36c5b73e-58a9-45e0-b191-7481baa14d1c" providerId="ADAL" clId="{47ACE7D3-6706-4015-AD18-077601139F3E}" dt="2025-02-26T13:41:21.535" v="162" actId="14429"/>
          <ac:spMkLst>
            <pc:docMk/>
            <pc:sldMk cId="2699538537" sldId="283"/>
            <ac:spMk id="14" creationId="{6D6AC768-A43A-0F32-1770-4FB08255FE28}"/>
          </ac:spMkLst>
        </pc:spChg>
        <pc:spChg chg="mod">
          <ac:chgData name="Andrew" userId="36c5b73e-58a9-45e0-b191-7481baa14d1c" providerId="ADAL" clId="{47ACE7D3-6706-4015-AD18-077601139F3E}" dt="2025-02-26T13:34:10.489" v="131" actId="962"/>
          <ac:spMkLst>
            <pc:docMk/>
            <pc:sldMk cId="2699538537" sldId="283"/>
            <ac:spMk id="29" creationId="{0257F17E-C7C9-2DA1-2E98-622EE87E195B}"/>
          </ac:spMkLst>
        </pc:spChg>
        <pc:spChg chg="mod">
          <ac:chgData name="Andrew" userId="36c5b73e-58a9-45e0-b191-7481baa14d1c" providerId="ADAL" clId="{47ACE7D3-6706-4015-AD18-077601139F3E}" dt="2025-02-26T13:33:59.672" v="130" actId="962"/>
          <ac:spMkLst>
            <pc:docMk/>
            <pc:sldMk cId="2699538537" sldId="283"/>
            <ac:spMk id="31" creationId="{78685FDF-E9E5-6082-828B-451E9B82837B}"/>
          </ac:spMkLst>
        </pc:spChg>
        <pc:spChg chg="mod">
          <ac:chgData name="Andrew" userId="36c5b73e-58a9-45e0-b191-7481baa14d1c" providerId="ADAL" clId="{47ACE7D3-6706-4015-AD18-077601139F3E}" dt="2025-02-26T13:33:50.385" v="129" actId="962"/>
          <ac:spMkLst>
            <pc:docMk/>
            <pc:sldMk cId="2699538537" sldId="283"/>
            <ac:spMk id="32" creationId="{4904590F-1FC1-A5C6-4E6B-FE0B7C65A470}"/>
          </ac:spMkLst>
        </pc:spChg>
        <pc:picChg chg="mod">
          <ac:chgData name="Andrew" userId="36c5b73e-58a9-45e0-b191-7481baa14d1c" providerId="ADAL" clId="{47ACE7D3-6706-4015-AD18-077601139F3E}" dt="2025-02-26T13:34:48.335" v="134" actId="962"/>
          <ac:picMkLst>
            <pc:docMk/>
            <pc:sldMk cId="2699538537" sldId="283"/>
            <ac:picMk id="10" creationId="{3336028A-0FAF-E3C8-4A12-163BB6E205D6}"/>
          </ac:picMkLst>
        </pc:picChg>
      </pc:sldChg>
      <pc:sldChg chg="addSp delSp modSp add mod setBg">
        <pc:chgData name="Andrew" userId="36c5b73e-58a9-45e0-b191-7481baa14d1c" providerId="ADAL" clId="{47ACE7D3-6706-4015-AD18-077601139F3E}" dt="2025-02-26T13:44:28.104" v="193" actId="962"/>
        <pc:sldMkLst>
          <pc:docMk/>
          <pc:sldMk cId="261703274" sldId="288"/>
        </pc:sldMkLst>
        <pc:spChg chg="add mod ord">
          <ac:chgData name="Andrew" userId="36c5b73e-58a9-45e0-b191-7481baa14d1c" providerId="ADAL" clId="{47ACE7D3-6706-4015-AD18-077601139F3E}" dt="2025-02-26T13:33:31.982" v="128" actId="962"/>
          <ac:spMkLst>
            <pc:docMk/>
            <pc:sldMk cId="261703274" sldId="288"/>
            <ac:spMk id="2" creationId="{EADB5F89-D648-869B-902F-DAB8CCD06C73}"/>
          </ac:spMkLst>
        </pc:spChg>
        <pc:spChg chg="add mod ord">
          <ac:chgData name="Andrew" userId="36c5b73e-58a9-45e0-b191-7481baa14d1c" providerId="ADAL" clId="{47ACE7D3-6706-4015-AD18-077601139F3E}" dt="2025-02-26T13:33:18.005" v="127" actId="962"/>
          <ac:spMkLst>
            <pc:docMk/>
            <pc:sldMk cId="261703274" sldId="288"/>
            <ac:spMk id="3" creationId="{44CF39A4-B4A0-6B20-FB19-C3D97FCFE9D1}"/>
          </ac:spMkLst>
        </pc:spChg>
        <pc:spChg chg="add del mod modVis">
          <ac:chgData name="Andrew" userId="36c5b73e-58a9-45e0-b191-7481baa14d1c" providerId="ADAL" clId="{47ACE7D3-6706-4015-AD18-077601139F3E}" dt="2025-02-26T13:44:28.104" v="193" actId="962"/>
          <ac:spMkLst>
            <pc:docMk/>
            <pc:sldMk cId="261703274" sldId="288"/>
            <ac:spMk id="4" creationId="{EEE14E5A-CE3C-1DA0-C363-62BACABBDD65}"/>
          </ac:spMkLst>
        </pc:spChg>
        <pc:spChg chg="add mod ord">
          <ac:chgData name="Andrew" userId="36c5b73e-58a9-45e0-b191-7481baa14d1c" providerId="ADAL" clId="{47ACE7D3-6706-4015-AD18-077601139F3E}" dt="2025-02-26T13:33:09.124" v="126" actId="962"/>
          <ac:spMkLst>
            <pc:docMk/>
            <pc:sldMk cId="261703274" sldId="288"/>
            <ac:spMk id="5" creationId="{68820C07-299D-B126-7712-CE51F559E566}"/>
          </ac:spMkLst>
        </pc:spChg>
        <pc:spChg chg="mod">
          <ac:chgData name="Andrew" userId="36c5b73e-58a9-45e0-b191-7481baa14d1c" providerId="ADAL" clId="{47ACE7D3-6706-4015-AD18-077601139F3E}" dt="2025-02-26T13:44:11.236" v="190" actId="962"/>
          <ac:spMkLst>
            <pc:docMk/>
            <pc:sldMk cId="261703274" sldId="288"/>
            <ac:spMk id="6" creationId="{28A7D3E9-A833-8FB3-746B-F0A051393D93}"/>
          </ac:spMkLst>
        </pc:spChg>
        <pc:spChg chg="ord">
          <ac:chgData name="Andrew" userId="36c5b73e-58a9-45e0-b191-7481baa14d1c" providerId="ADAL" clId="{47ACE7D3-6706-4015-AD18-077601139F3E}" dt="2025-02-26T13:29:44.226" v="116" actId="13244"/>
          <ac:spMkLst>
            <pc:docMk/>
            <pc:sldMk cId="261703274" sldId="288"/>
            <ac:spMk id="8" creationId="{3493FA3B-1FE0-8835-BD90-3704CCE9DC6A}"/>
          </ac:spMkLst>
        </pc:spChg>
        <pc:spChg chg="mod ord">
          <ac:chgData name="Andrew" userId="36c5b73e-58a9-45e0-b191-7481baa14d1c" providerId="ADAL" clId="{47ACE7D3-6706-4015-AD18-077601139F3E}" dt="2025-02-26T13:38:21.445" v="146" actId="13244"/>
          <ac:spMkLst>
            <pc:docMk/>
            <pc:sldMk cId="261703274" sldId="288"/>
            <ac:spMk id="9" creationId="{107F4D21-1F57-3458-9F7D-5D73E8A3D8DA}"/>
          </ac:spMkLst>
        </pc:spChg>
        <pc:spChg chg="mod ord modVis">
          <ac:chgData name="Andrew" userId="36c5b73e-58a9-45e0-b191-7481baa14d1c" providerId="ADAL" clId="{47ACE7D3-6706-4015-AD18-077601139F3E}" dt="2025-02-26T13:42:14.400" v="167" actId="14429"/>
          <ac:spMkLst>
            <pc:docMk/>
            <pc:sldMk cId="261703274" sldId="288"/>
            <ac:spMk id="10" creationId="{4821E185-C0F3-2DA8-22CB-74039DB267EB}"/>
          </ac:spMkLst>
        </pc:spChg>
        <pc:spChg chg="mod ord modVis">
          <ac:chgData name="Andrew" userId="36c5b73e-58a9-45e0-b191-7481baa14d1c" providerId="ADAL" clId="{47ACE7D3-6706-4015-AD18-077601139F3E}" dt="2025-02-26T13:42:13.768" v="166" actId="14429"/>
          <ac:spMkLst>
            <pc:docMk/>
            <pc:sldMk cId="261703274" sldId="288"/>
            <ac:spMk id="11" creationId="{3FBD8AA2-786E-2325-D241-10E183461684}"/>
          </ac:spMkLst>
        </pc:spChg>
        <pc:spChg chg="add mod ord">
          <ac:chgData name="Andrew" userId="36c5b73e-58a9-45e0-b191-7481baa14d1c" providerId="ADAL" clId="{47ACE7D3-6706-4015-AD18-077601139F3E}" dt="2025-02-26T13:42:11.084" v="165" actId="962"/>
          <ac:spMkLst>
            <pc:docMk/>
            <pc:sldMk cId="261703274" sldId="288"/>
            <ac:spMk id="26" creationId="{7DD707D3-5AAB-30F8-DA7F-BB7F6AB77D08}"/>
          </ac:spMkLst>
        </pc:spChg>
        <pc:spChg chg="add mod ord">
          <ac:chgData name="Andrew" userId="36c5b73e-58a9-45e0-b191-7481baa14d1c" providerId="ADAL" clId="{47ACE7D3-6706-4015-AD18-077601139F3E}" dt="2025-02-26T13:34:35.524" v="133" actId="962"/>
          <ac:spMkLst>
            <pc:docMk/>
            <pc:sldMk cId="261703274" sldId="288"/>
            <ac:spMk id="27" creationId="{46F09B53-90AC-5CB4-E82A-31BD087DDBBD}"/>
          </ac:spMkLst>
        </pc:spChg>
        <pc:picChg chg="add mod ord">
          <ac:chgData name="Andrew" userId="36c5b73e-58a9-45e0-b191-7481baa14d1c" providerId="ADAL" clId="{47ACE7D3-6706-4015-AD18-077601139F3E}" dt="2025-02-26T13:35:00.436" v="135" actId="962"/>
          <ac:picMkLst>
            <pc:docMk/>
            <pc:sldMk cId="261703274" sldId="288"/>
            <ac:picMk id="24" creationId="{C05C1D22-FA4F-2924-369B-9DC40C7833CC}"/>
          </ac:picMkLst>
        </pc:picChg>
      </pc:sldChg>
      <pc:sldChg chg="addSp delSp modSp new add del mod">
        <pc:chgData name="Andrew" userId="36c5b73e-58a9-45e0-b191-7481baa14d1c" providerId="ADAL" clId="{47ACE7D3-6706-4015-AD18-077601139F3E}" dt="2025-02-26T13:16:16.922" v="82" actId="47"/>
        <pc:sldMkLst>
          <pc:docMk/>
          <pc:sldMk cId="1930516800" sldId="288"/>
        </pc:sldMkLst>
      </pc:sldChg>
      <pc:sldChg chg="addSp delSp modSp add mod">
        <pc:chgData name="Andrew" userId="36c5b73e-58a9-45e0-b191-7481baa14d1c" providerId="ADAL" clId="{47ACE7D3-6706-4015-AD18-077601139F3E}" dt="2025-03-03T05:36:49.949" v="421" actId="1076"/>
        <pc:sldMkLst>
          <pc:docMk/>
          <pc:sldMk cId="3690492958" sldId="289"/>
        </pc:sldMkLst>
        <pc:spChg chg="mod modVis">
          <ac:chgData name="Andrew" userId="36c5b73e-58a9-45e0-b191-7481baa14d1c" providerId="ADAL" clId="{47ACE7D3-6706-4015-AD18-077601139F3E}" dt="2025-02-27T09:27:02.226" v="392" actId="14429"/>
          <ac:spMkLst>
            <pc:docMk/>
            <pc:sldMk cId="3690492958" sldId="289"/>
            <ac:spMk id="2" creationId="{35A7F440-6AE6-D60F-4810-E7EDE3657A90}"/>
          </ac:spMkLst>
        </pc:spChg>
        <pc:spChg chg="add mod ord">
          <ac:chgData name="Andrew" userId="36c5b73e-58a9-45e0-b191-7481baa14d1c" providerId="ADAL" clId="{47ACE7D3-6706-4015-AD18-077601139F3E}" dt="2025-02-27T09:27:46.387" v="402" actId="13244"/>
          <ac:spMkLst>
            <pc:docMk/>
            <pc:sldMk cId="3690492958" sldId="289"/>
            <ac:spMk id="3" creationId="{005ADADB-A33A-20D2-C330-2C82D6939A73}"/>
          </ac:spMkLst>
        </pc:spChg>
        <pc:spChg chg="mod modVis">
          <ac:chgData name="Andrew" userId="36c5b73e-58a9-45e0-b191-7481baa14d1c" providerId="ADAL" clId="{47ACE7D3-6706-4015-AD18-077601139F3E}" dt="2025-02-27T09:27:01.524" v="391" actId="14429"/>
          <ac:spMkLst>
            <pc:docMk/>
            <pc:sldMk cId="3690492958" sldId="289"/>
            <ac:spMk id="4" creationId="{F508156F-F7C0-2E62-B2D6-A2C9A2EA2AE2}"/>
          </ac:spMkLst>
        </pc:spChg>
        <pc:spChg chg="add mod ord">
          <ac:chgData name="Andrew" userId="36c5b73e-58a9-45e0-b191-7481baa14d1c" providerId="ADAL" clId="{47ACE7D3-6706-4015-AD18-077601139F3E}" dt="2025-02-27T09:28:26.574" v="404" actId="13244"/>
          <ac:spMkLst>
            <pc:docMk/>
            <pc:sldMk cId="3690492958" sldId="289"/>
            <ac:spMk id="5" creationId="{129F8D84-6A39-131A-E469-F739E5ED46F6}"/>
          </ac:spMkLst>
        </pc:spChg>
        <pc:spChg chg="mod modVis">
          <ac:chgData name="Andrew" userId="36c5b73e-58a9-45e0-b191-7481baa14d1c" providerId="ADAL" clId="{47ACE7D3-6706-4015-AD18-077601139F3E}" dt="2025-02-27T09:22:18.015" v="312" actId="14429"/>
          <ac:spMkLst>
            <pc:docMk/>
            <pc:sldMk cId="3690492958" sldId="289"/>
            <ac:spMk id="6" creationId="{1552E179-3638-9FF7-48A6-3D3DEE588469}"/>
          </ac:spMkLst>
        </pc:spChg>
        <pc:spChg chg="add del mod modVis">
          <ac:chgData name="Andrew" userId="36c5b73e-58a9-45e0-b191-7481baa14d1c" providerId="ADAL" clId="{47ACE7D3-6706-4015-AD18-077601139F3E}" dt="2025-02-27T09:27:02.717" v="393" actId="14429"/>
          <ac:spMkLst>
            <pc:docMk/>
            <pc:sldMk cId="3690492958" sldId="289"/>
            <ac:spMk id="7" creationId="{AD420A61-574A-DCAD-D07D-4649128665A6}"/>
          </ac:spMkLst>
        </pc:spChg>
        <pc:spChg chg="mod modVis">
          <ac:chgData name="Andrew" userId="36c5b73e-58a9-45e0-b191-7481baa14d1c" providerId="ADAL" clId="{47ACE7D3-6706-4015-AD18-077601139F3E}" dt="2025-02-27T09:27:03.244" v="394" actId="14429"/>
          <ac:spMkLst>
            <pc:docMk/>
            <pc:sldMk cId="3690492958" sldId="289"/>
            <ac:spMk id="9" creationId="{EF1467DC-559E-9C75-2A0F-966C0C369D64}"/>
          </ac:spMkLst>
        </pc:spChg>
        <pc:spChg chg="mod modVis">
          <ac:chgData name="Andrew" userId="36c5b73e-58a9-45e0-b191-7481baa14d1c" providerId="ADAL" clId="{47ACE7D3-6706-4015-AD18-077601139F3E}" dt="2025-02-27T09:27:03.652" v="395" actId="14429"/>
          <ac:spMkLst>
            <pc:docMk/>
            <pc:sldMk cId="3690492958" sldId="289"/>
            <ac:spMk id="10" creationId="{2E4662C3-F9B4-9B97-85AE-6A7A8550C78D}"/>
          </ac:spMkLst>
        </pc:spChg>
        <pc:spChg chg="mod modVis">
          <ac:chgData name="Andrew" userId="36c5b73e-58a9-45e0-b191-7481baa14d1c" providerId="ADAL" clId="{47ACE7D3-6706-4015-AD18-077601139F3E}" dt="2025-03-03T05:36:49.949" v="421" actId="1076"/>
          <ac:spMkLst>
            <pc:docMk/>
            <pc:sldMk cId="3690492958" sldId="289"/>
            <ac:spMk id="11" creationId="{6C81328A-82D1-AEEA-5D80-516AC998B927}"/>
          </ac:spMkLst>
        </pc:spChg>
        <pc:spChg chg="add del mod modVis">
          <ac:chgData name="Andrew" userId="36c5b73e-58a9-45e0-b191-7481baa14d1c" providerId="ADAL" clId="{47ACE7D3-6706-4015-AD18-077601139F3E}" dt="2025-02-27T09:27:41.994" v="401" actId="14100"/>
          <ac:spMkLst>
            <pc:docMk/>
            <pc:sldMk cId="3690492958" sldId="289"/>
            <ac:spMk id="23" creationId="{2EEDE738-800E-6CA1-DF4A-1817BD2FE855}"/>
          </ac:spMkLst>
        </pc:spChg>
      </pc:sldChg>
    </pc:docChg>
  </pc:docChgLst>
  <pc:docChgLst>
    <pc:chgData name="Andrew Hubbard" userId="efcfa07183130be2" providerId="LiveId" clId="{FD61F8FE-338C-4B83-B60C-EF954E0F25D5}"/>
    <pc:docChg chg="modSld">
      <pc:chgData name="Andrew Hubbard" userId="efcfa07183130be2" providerId="LiveId" clId="{FD61F8FE-338C-4B83-B60C-EF954E0F25D5}" dt="2024-03-08T03:13:44.097" v="8" actId="2085"/>
      <pc:docMkLst>
        <pc:docMk/>
      </pc:docMkLst>
      <pc:sldChg chg="modSp mod">
        <pc:chgData name="Andrew Hubbard" userId="efcfa07183130be2" providerId="LiveId" clId="{FD61F8FE-338C-4B83-B60C-EF954E0F25D5}" dt="2024-03-08T03:13:44.097" v="8" actId="2085"/>
        <pc:sldMkLst>
          <pc:docMk/>
          <pc:sldMk cId="1324212687" sldId="269"/>
        </pc:sldMkLst>
      </pc:sldChg>
    </pc:docChg>
  </pc:docChgLst>
  <pc:docChgLst>
    <pc:chgData name="Andrew Hubbard" userId="efcfa07183130be2" providerId="LiveId" clId="{F99FEDC4-86F2-4AE3-BB20-7459088D5783}"/>
    <pc:docChg chg="undo custSel addSld delSld modSld">
      <pc:chgData name="Andrew Hubbard" userId="efcfa07183130be2" providerId="LiveId" clId="{F99FEDC4-86F2-4AE3-BB20-7459088D5783}" dt="2024-05-13T05:11:38.880" v="1333" actId="20577"/>
      <pc:docMkLst>
        <pc:docMk/>
      </pc:docMkLst>
      <pc:sldChg chg="addSp delSp modSp mod">
        <pc:chgData name="Andrew Hubbard" userId="efcfa07183130be2" providerId="LiveId" clId="{F99FEDC4-86F2-4AE3-BB20-7459088D5783}" dt="2024-04-26T00:45:45.223" v="1180" actId="1076"/>
        <pc:sldMkLst>
          <pc:docMk/>
          <pc:sldMk cId="1324212687" sldId="269"/>
        </pc:sldMkLst>
      </pc:sldChg>
      <pc:sldChg chg="addSp delSp modSp add del mod">
        <pc:chgData name="Andrew Hubbard" userId="efcfa07183130be2" providerId="LiveId" clId="{F99FEDC4-86F2-4AE3-BB20-7459088D5783}" dt="2024-03-31T04:26:29.217" v="466" actId="20577"/>
        <pc:sldMkLst>
          <pc:docMk/>
          <pc:sldMk cId="1843267912" sldId="270"/>
        </pc:sldMkLst>
      </pc:sldChg>
      <pc:sldChg chg="addSp delSp modSp add mod">
        <pc:chgData name="Andrew Hubbard" userId="efcfa07183130be2" providerId="LiveId" clId="{F99FEDC4-86F2-4AE3-BB20-7459088D5783}" dt="2024-04-01T13:02:39.747" v="892"/>
        <pc:sldMkLst>
          <pc:docMk/>
          <pc:sldMk cId="1637881082" sldId="271"/>
        </pc:sldMkLst>
      </pc:sldChg>
      <pc:sldChg chg="addSp delSp modSp new mod setBg">
        <pc:chgData name="Andrew Hubbard" userId="efcfa07183130be2" providerId="LiveId" clId="{F99FEDC4-86F2-4AE3-BB20-7459088D5783}" dt="2024-05-13T05:06:21.541" v="1185" actId="22"/>
        <pc:sldMkLst>
          <pc:docMk/>
          <pc:sldMk cId="1724596466" sldId="272"/>
        </pc:sldMkLst>
      </pc:sldChg>
      <pc:sldChg chg="new del">
        <pc:chgData name="Andrew Hubbard" userId="efcfa07183130be2" providerId="LiveId" clId="{F99FEDC4-86F2-4AE3-BB20-7459088D5783}" dt="2024-03-20T13:28:30.865" v="186" actId="47"/>
        <pc:sldMkLst>
          <pc:docMk/>
          <pc:sldMk cId="4192131835" sldId="273"/>
        </pc:sldMkLst>
      </pc:sldChg>
      <pc:sldChg chg="new del">
        <pc:chgData name="Andrew Hubbard" userId="efcfa07183130be2" providerId="LiveId" clId="{F99FEDC4-86F2-4AE3-BB20-7459088D5783}" dt="2024-03-20T13:28:28.154" v="185" actId="47"/>
        <pc:sldMkLst>
          <pc:docMk/>
          <pc:sldMk cId="2377502076" sldId="274"/>
        </pc:sldMkLst>
      </pc:sldChg>
      <pc:sldChg chg="add">
        <pc:chgData name="Andrew Hubbard" userId="efcfa07183130be2" providerId="LiveId" clId="{F99FEDC4-86F2-4AE3-BB20-7459088D5783}" dt="2024-03-31T04:25:39.381" v="374"/>
        <pc:sldMkLst>
          <pc:docMk/>
          <pc:sldMk cId="701697760" sldId="279"/>
        </pc:sldMkLst>
      </pc:sldChg>
      <pc:sldChg chg="modSp add mod">
        <pc:chgData name="Andrew Hubbard" userId="efcfa07183130be2" providerId="LiveId" clId="{F99FEDC4-86F2-4AE3-BB20-7459088D5783}" dt="2024-04-01T13:22:40.390" v="1161" actId="207"/>
        <pc:sldMkLst>
          <pc:docMk/>
          <pc:sldMk cId="2699538537" sldId="283"/>
        </pc:sldMkLst>
      </pc:sldChg>
      <pc:sldChg chg="addSp delSp modSp add mod setBg">
        <pc:chgData name="Andrew Hubbard" userId="efcfa07183130be2" providerId="LiveId" clId="{F99FEDC4-86F2-4AE3-BB20-7459088D5783}" dt="2024-04-26T10:06:08.644" v="1183"/>
        <pc:sldMkLst>
          <pc:docMk/>
          <pc:sldMk cId="814372066" sldId="284"/>
        </pc:sldMkLst>
      </pc:sldChg>
      <pc:sldChg chg="add">
        <pc:chgData name="Andrew Hubbard" userId="efcfa07183130be2" providerId="LiveId" clId="{F99FEDC4-86F2-4AE3-BB20-7459088D5783}" dt="2024-04-01T13:07:43.793" v="1067"/>
        <pc:sldMkLst>
          <pc:docMk/>
          <pc:sldMk cId="577000657" sldId="285"/>
        </pc:sldMkLst>
      </pc:sldChg>
      <pc:sldChg chg="modSp add mod setBg">
        <pc:chgData name="Andrew Hubbard" userId="efcfa07183130be2" providerId="LiveId" clId="{F99FEDC4-86F2-4AE3-BB20-7459088D5783}" dt="2024-04-03T11:38:22.862" v="1170"/>
        <pc:sldMkLst>
          <pc:docMk/>
          <pc:sldMk cId="262449866" sldId="286"/>
        </pc:sldMkLst>
      </pc:sldChg>
      <pc:sldChg chg="addSp delSp modSp add mod">
        <pc:chgData name="Andrew Hubbard" userId="efcfa07183130be2" providerId="LiveId" clId="{F99FEDC4-86F2-4AE3-BB20-7459088D5783}" dt="2024-05-13T05:11:38.880" v="1333" actId="20577"/>
        <pc:sldMkLst>
          <pc:docMk/>
          <pc:sldMk cId="2855365844" sldId="287"/>
        </pc:sldMkLst>
      </pc:sldChg>
    </pc:docChg>
  </pc:docChgLst>
  <pc:docChgLst>
    <pc:chgData name="Andrew" userId="36c5b73e-58a9-45e0-b191-7481baa14d1c" providerId="ADAL" clId="{50F17C14-3A0E-42E7-B4A1-D6DDD5A4DE20}"/>
    <pc:docChg chg="undo custSel modSld">
      <pc:chgData name="Andrew" userId="36c5b73e-58a9-45e0-b191-7481baa14d1c" providerId="ADAL" clId="{50F17C14-3A0E-42E7-B4A1-D6DDD5A4DE20}" dt="2024-10-11T10:24:16.739" v="3" actId="1076"/>
      <pc:docMkLst>
        <pc:docMk/>
      </pc:docMkLst>
      <pc:sldChg chg="modSp mod">
        <pc:chgData name="Andrew" userId="36c5b73e-58a9-45e0-b191-7481baa14d1c" providerId="ADAL" clId="{50F17C14-3A0E-42E7-B4A1-D6DDD5A4DE20}" dt="2024-10-11T10:24:16.739" v="3" actId="1076"/>
        <pc:sldMkLst>
          <pc:docMk/>
          <pc:sldMk cId="1324212687" sldId="269"/>
        </pc:sldMkLst>
      </pc:sldChg>
    </pc:docChg>
  </pc:docChgLst>
  <pc:docChgLst>
    <pc:chgData name="Andrew" userId="36c5b73e-58a9-45e0-b191-7481baa14d1c" providerId="ADAL" clId="{657972AA-F2EF-4CCA-A378-7BBB995F72A2}"/>
    <pc:docChg chg="custSel modSld">
      <pc:chgData name="Andrew" userId="36c5b73e-58a9-45e0-b191-7481baa14d1c" providerId="ADAL" clId="{657972AA-F2EF-4CCA-A378-7BBB995F72A2}" dt="2024-09-15T07:11:06.216" v="2" actId="478"/>
      <pc:docMkLst>
        <pc:docMk/>
      </pc:docMkLst>
      <pc:sldChg chg="addSp delSp modSp mod">
        <pc:chgData name="Andrew" userId="36c5b73e-58a9-45e0-b191-7481baa14d1c" providerId="ADAL" clId="{657972AA-F2EF-4CCA-A378-7BBB995F72A2}" dt="2024-09-15T07:11:06.216" v="2" actId="478"/>
        <pc:sldMkLst>
          <pc:docMk/>
          <pc:sldMk cId="1324212687" sldId="269"/>
        </pc:sldMkLst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1402954"/>
            <a:ext cx="11430000" cy="2984500"/>
          </a:xfrm>
        </p:spPr>
        <p:txBody>
          <a:bodyPr anchor="b"/>
          <a:lstStyle>
            <a:lvl1pPr algn="ctr">
              <a:defRPr sz="7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5000" y="4502547"/>
            <a:ext cx="11430000" cy="2069703"/>
          </a:xfrm>
        </p:spPr>
        <p:txBody>
          <a:bodyPr/>
          <a:lstStyle>
            <a:lvl1pPr marL="0" indent="0" algn="ctr">
              <a:buNone/>
              <a:defRPr sz="3000"/>
            </a:lvl1pPr>
            <a:lvl2pPr marL="571500" indent="0" algn="ctr">
              <a:buNone/>
              <a:defRPr sz="2500"/>
            </a:lvl2pPr>
            <a:lvl3pPr marL="1143000" indent="0" algn="ctr">
              <a:buNone/>
              <a:defRPr sz="2250"/>
            </a:lvl3pPr>
            <a:lvl4pPr marL="1714500" indent="0" algn="ctr">
              <a:buNone/>
              <a:defRPr sz="2000"/>
            </a:lvl4pPr>
            <a:lvl5pPr marL="2286000" indent="0" algn="ctr">
              <a:buNone/>
              <a:defRPr sz="2000"/>
            </a:lvl5pPr>
            <a:lvl6pPr marL="2857500" indent="0" algn="ctr">
              <a:buNone/>
              <a:defRPr sz="2000"/>
            </a:lvl6pPr>
            <a:lvl7pPr marL="3429000" indent="0" algn="ctr">
              <a:buNone/>
              <a:defRPr sz="2000"/>
            </a:lvl7pPr>
            <a:lvl8pPr marL="4000500" indent="0" algn="ctr">
              <a:buNone/>
              <a:defRPr sz="2000"/>
            </a:lvl8pPr>
            <a:lvl9pPr marL="45720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57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779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906125" y="456406"/>
            <a:ext cx="3286125" cy="726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7750" y="456406"/>
            <a:ext cx="9667875" cy="72647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9240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833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813" y="2137173"/>
            <a:ext cx="13144500" cy="3565921"/>
          </a:xfrm>
        </p:spPr>
        <p:txBody>
          <a:bodyPr anchor="b"/>
          <a:lstStyle>
            <a:lvl1pPr>
              <a:defRPr sz="7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813" y="5736829"/>
            <a:ext cx="13144500" cy="1875234"/>
          </a:xfrm>
        </p:spPr>
        <p:txBody>
          <a:bodyPr/>
          <a:lstStyle>
            <a:lvl1pPr marL="0" indent="0">
              <a:buNone/>
              <a:defRPr sz="3000">
                <a:solidFill>
                  <a:schemeClr val="tx1">
                    <a:tint val="82000"/>
                  </a:schemeClr>
                </a:solidFill>
              </a:defRPr>
            </a:lvl1pPr>
            <a:lvl2pPr marL="571500" indent="0">
              <a:buNone/>
              <a:defRPr sz="2500">
                <a:solidFill>
                  <a:schemeClr val="tx1">
                    <a:tint val="82000"/>
                  </a:schemeClr>
                </a:solidFill>
              </a:defRPr>
            </a:lvl2pPr>
            <a:lvl3pPr marL="1143000" indent="0">
              <a:buNone/>
              <a:defRPr sz="2250">
                <a:solidFill>
                  <a:schemeClr val="tx1">
                    <a:tint val="82000"/>
                  </a:schemeClr>
                </a:solidFill>
              </a:defRPr>
            </a:lvl3pPr>
            <a:lvl4pPr marL="17145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4pPr>
            <a:lvl5pPr marL="22860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5pPr>
            <a:lvl6pPr marL="28575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6pPr>
            <a:lvl7pPr marL="34290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7pPr>
            <a:lvl8pPr marL="40005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8pPr>
            <a:lvl9pPr marL="45720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459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7750" y="2282031"/>
            <a:ext cx="6477000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15250" y="2282031"/>
            <a:ext cx="6477000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319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5" y="456407"/>
            <a:ext cx="13144500" cy="16569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9736" y="2101454"/>
            <a:ext cx="6447234" cy="1029890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1500" indent="0">
              <a:buNone/>
              <a:defRPr sz="2500" b="1"/>
            </a:lvl2pPr>
            <a:lvl3pPr marL="1143000" indent="0">
              <a:buNone/>
              <a:defRPr sz="2250" b="1"/>
            </a:lvl3pPr>
            <a:lvl4pPr marL="1714500" indent="0">
              <a:buNone/>
              <a:defRPr sz="2000" b="1"/>
            </a:lvl4pPr>
            <a:lvl5pPr marL="2286000" indent="0">
              <a:buNone/>
              <a:defRPr sz="2000" b="1"/>
            </a:lvl5pPr>
            <a:lvl6pPr marL="2857500" indent="0">
              <a:buNone/>
              <a:defRPr sz="2000" b="1"/>
            </a:lvl6pPr>
            <a:lvl7pPr marL="3429000" indent="0">
              <a:buNone/>
              <a:defRPr sz="2000" b="1"/>
            </a:lvl7pPr>
            <a:lvl8pPr marL="4000500" indent="0">
              <a:buNone/>
              <a:defRPr sz="2000" b="1"/>
            </a:lvl8pPr>
            <a:lvl9pPr marL="4572000" indent="0">
              <a:buNone/>
              <a:defRPr sz="2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9736" y="3131344"/>
            <a:ext cx="6447234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15250" y="2101454"/>
            <a:ext cx="6478985" cy="1029890"/>
          </a:xfrm>
        </p:spPr>
        <p:txBody>
          <a:bodyPr anchor="b"/>
          <a:lstStyle>
            <a:lvl1pPr marL="0" indent="0">
              <a:buNone/>
              <a:defRPr sz="3000" b="1"/>
            </a:lvl1pPr>
            <a:lvl2pPr marL="571500" indent="0">
              <a:buNone/>
              <a:defRPr sz="2500" b="1"/>
            </a:lvl2pPr>
            <a:lvl3pPr marL="1143000" indent="0">
              <a:buNone/>
              <a:defRPr sz="2250" b="1"/>
            </a:lvl3pPr>
            <a:lvl4pPr marL="1714500" indent="0">
              <a:buNone/>
              <a:defRPr sz="2000" b="1"/>
            </a:lvl4pPr>
            <a:lvl5pPr marL="2286000" indent="0">
              <a:buNone/>
              <a:defRPr sz="2000" b="1"/>
            </a:lvl5pPr>
            <a:lvl6pPr marL="2857500" indent="0">
              <a:buNone/>
              <a:defRPr sz="2000" b="1"/>
            </a:lvl6pPr>
            <a:lvl7pPr marL="3429000" indent="0">
              <a:buNone/>
              <a:defRPr sz="2000" b="1"/>
            </a:lvl7pPr>
            <a:lvl8pPr marL="4000500" indent="0">
              <a:buNone/>
              <a:defRPr sz="2000" b="1"/>
            </a:lvl8pPr>
            <a:lvl9pPr marL="4572000" indent="0">
              <a:buNone/>
              <a:defRPr sz="2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15250" y="3131344"/>
            <a:ext cx="6478985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1582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423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4745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571500"/>
            <a:ext cx="4915296" cy="2000250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8985" y="1234282"/>
            <a:ext cx="7715250" cy="6092031"/>
          </a:xfrm>
        </p:spPr>
        <p:txBody>
          <a:bodyPr/>
          <a:lstStyle>
            <a:lvl1pPr>
              <a:defRPr sz="4000"/>
            </a:lvl1pPr>
            <a:lvl2pPr>
              <a:defRPr sz="3500"/>
            </a:lvl2pPr>
            <a:lvl3pPr>
              <a:defRPr sz="3000"/>
            </a:lvl3pPr>
            <a:lvl4pPr>
              <a:defRPr sz="2500"/>
            </a:lvl4pPr>
            <a:lvl5pPr>
              <a:defRPr sz="2500"/>
            </a:lvl5pPr>
            <a:lvl6pPr>
              <a:defRPr sz="2500"/>
            </a:lvl6pPr>
            <a:lvl7pPr>
              <a:defRPr sz="2500"/>
            </a:lvl7pPr>
            <a:lvl8pPr>
              <a:defRPr sz="2500"/>
            </a:lvl8pPr>
            <a:lvl9pPr>
              <a:defRPr sz="2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2571750"/>
            <a:ext cx="4915296" cy="4764485"/>
          </a:xfrm>
        </p:spPr>
        <p:txBody>
          <a:bodyPr/>
          <a:lstStyle>
            <a:lvl1pPr marL="0" indent="0">
              <a:buNone/>
              <a:defRPr sz="2000"/>
            </a:lvl1pPr>
            <a:lvl2pPr marL="571500" indent="0">
              <a:buNone/>
              <a:defRPr sz="1750"/>
            </a:lvl2pPr>
            <a:lvl3pPr marL="1143000" indent="0">
              <a:buNone/>
              <a:defRPr sz="1500"/>
            </a:lvl3pPr>
            <a:lvl4pPr marL="1714500" indent="0">
              <a:buNone/>
              <a:defRPr sz="1250"/>
            </a:lvl4pPr>
            <a:lvl5pPr marL="2286000" indent="0">
              <a:buNone/>
              <a:defRPr sz="1250"/>
            </a:lvl5pPr>
            <a:lvl6pPr marL="2857500" indent="0">
              <a:buNone/>
              <a:defRPr sz="1250"/>
            </a:lvl6pPr>
            <a:lvl7pPr marL="3429000" indent="0">
              <a:buNone/>
              <a:defRPr sz="1250"/>
            </a:lvl7pPr>
            <a:lvl8pPr marL="4000500" indent="0">
              <a:buNone/>
              <a:defRPr sz="1250"/>
            </a:lvl8pPr>
            <a:lvl9pPr marL="4572000" indent="0">
              <a:buNone/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0796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736" y="571500"/>
            <a:ext cx="4915296" cy="2000250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78985" y="1234282"/>
            <a:ext cx="7715250" cy="6092031"/>
          </a:xfrm>
        </p:spPr>
        <p:txBody>
          <a:bodyPr anchor="t"/>
          <a:lstStyle>
            <a:lvl1pPr marL="0" indent="0">
              <a:buNone/>
              <a:defRPr sz="4000"/>
            </a:lvl1pPr>
            <a:lvl2pPr marL="571500" indent="0">
              <a:buNone/>
              <a:defRPr sz="3500"/>
            </a:lvl2pPr>
            <a:lvl3pPr marL="1143000" indent="0">
              <a:buNone/>
              <a:defRPr sz="3000"/>
            </a:lvl3pPr>
            <a:lvl4pPr marL="1714500" indent="0">
              <a:buNone/>
              <a:defRPr sz="2500"/>
            </a:lvl4pPr>
            <a:lvl5pPr marL="2286000" indent="0">
              <a:buNone/>
              <a:defRPr sz="2500"/>
            </a:lvl5pPr>
            <a:lvl6pPr marL="2857500" indent="0">
              <a:buNone/>
              <a:defRPr sz="2500"/>
            </a:lvl6pPr>
            <a:lvl7pPr marL="3429000" indent="0">
              <a:buNone/>
              <a:defRPr sz="2500"/>
            </a:lvl7pPr>
            <a:lvl8pPr marL="4000500" indent="0">
              <a:buNone/>
              <a:defRPr sz="2500"/>
            </a:lvl8pPr>
            <a:lvl9pPr marL="4572000" indent="0">
              <a:buNone/>
              <a:defRPr sz="2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9736" y="2571750"/>
            <a:ext cx="4915296" cy="4764485"/>
          </a:xfrm>
        </p:spPr>
        <p:txBody>
          <a:bodyPr/>
          <a:lstStyle>
            <a:lvl1pPr marL="0" indent="0">
              <a:buNone/>
              <a:defRPr sz="2000"/>
            </a:lvl1pPr>
            <a:lvl2pPr marL="571500" indent="0">
              <a:buNone/>
              <a:defRPr sz="1750"/>
            </a:lvl2pPr>
            <a:lvl3pPr marL="1143000" indent="0">
              <a:buNone/>
              <a:defRPr sz="1500"/>
            </a:lvl3pPr>
            <a:lvl4pPr marL="1714500" indent="0">
              <a:buNone/>
              <a:defRPr sz="1250"/>
            </a:lvl4pPr>
            <a:lvl5pPr marL="2286000" indent="0">
              <a:buNone/>
              <a:defRPr sz="1250"/>
            </a:lvl5pPr>
            <a:lvl6pPr marL="2857500" indent="0">
              <a:buNone/>
              <a:defRPr sz="1250"/>
            </a:lvl6pPr>
            <a:lvl7pPr marL="3429000" indent="0">
              <a:buNone/>
              <a:defRPr sz="1250"/>
            </a:lvl7pPr>
            <a:lvl8pPr marL="4000500" indent="0">
              <a:buNone/>
              <a:defRPr sz="1250"/>
            </a:lvl8pPr>
            <a:lvl9pPr marL="4572000" indent="0">
              <a:buNone/>
              <a:defRPr sz="12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4809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750" y="456407"/>
            <a:ext cx="13144500" cy="1656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750" y="2282031"/>
            <a:ext cx="13144500" cy="5439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750" y="7945438"/>
            <a:ext cx="34290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63717E-C812-43EA-AF9A-7F2BC54E437E}" type="datetimeFigureOut">
              <a:rPr lang="en-GB" smtClean="0"/>
              <a:t>03/03/2025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8250" y="7945438"/>
            <a:ext cx="51435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3250" y="7945438"/>
            <a:ext cx="3429000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D15C27-EF08-4375-AA99-61466477E6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6553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43000" rtl="0" eaLnBrk="1" latinLnBrk="0" hangingPunct="1">
        <a:lnSpc>
          <a:spcPct val="90000"/>
        </a:lnSpc>
        <a:spcBef>
          <a:spcPct val="0"/>
        </a:spcBef>
        <a:buNone/>
        <a:defRPr sz="5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1143000" rtl="0" eaLnBrk="1" latinLnBrk="0" hangingPunct="1">
        <a:lnSpc>
          <a:spcPct val="90000"/>
        </a:lnSpc>
        <a:spcBef>
          <a:spcPts val="1250"/>
        </a:spcBef>
        <a:buFont typeface="Arial" panose="020B0604020202020204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57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428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2000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571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3143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714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2862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857750" indent="-285750" algn="l" defTabSz="1143000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5pPr>
      <a:lvl6pPr marL="2857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6pPr>
      <a:lvl7pPr marL="3429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7pPr>
      <a:lvl8pPr marL="40005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8pPr>
      <a:lvl9pPr marL="4572000" algn="l" defTabSz="1143000" rtl="0" eaLnBrk="1" latinLnBrk="0" hangingPunct="1">
        <a:defRPr sz="22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A457C-DA3C-1671-15E3-726DA34934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6" b="13752"/>
          <a:stretch/>
        </p:blipFill>
        <p:spPr>
          <a:xfrm>
            <a:off x="1" y="0"/>
            <a:ext cx="15240001" cy="8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8BB737-AA50-F6E4-28C4-5A5720B4584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F68C9-1557-F3E2-7023-1804A0AB44F2}"/>
              </a:ext>
            </a:extLst>
          </p:cNvPr>
          <p:cNvSpPr/>
          <p:nvPr/>
        </p:nvSpPr>
        <p:spPr>
          <a:xfrm>
            <a:off x="0" y="7886700"/>
            <a:ext cx="15236190" cy="6858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2FEB8-CCF8-B508-18FF-C7292D78466F}"/>
              </a:ext>
            </a:extLst>
          </p:cNvPr>
          <p:cNvSpPr/>
          <p:nvPr/>
        </p:nvSpPr>
        <p:spPr>
          <a:xfrm>
            <a:off x="11811000" y="0"/>
            <a:ext cx="3429000" cy="85725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B2862D-90D3-AF8E-9E74-0E641B0F2861}"/>
              </a:ext>
            </a:extLst>
          </p:cNvPr>
          <p:cNvCxnSpPr>
            <a:cxnSpLocks/>
          </p:cNvCxnSpPr>
          <p:nvPr/>
        </p:nvCxnSpPr>
        <p:spPr>
          <a:xfrm>
            <a:off x="12096750" y="197739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D3539-29AC-D84A-A696-19A6A566E66F}"/>
              </a:ext>
            </a:extLst>
          </p:cNvPr>
          <p:cNvCxnSpPr>
            <a:cxnSpLocks/>
          </p:cNvCxnSpPr>
          <p:nvPr/>
        </p:nvCxnSpPr>
        <p:spPr>
          <a:xfrm>
            <a:off x="12096750" y="395478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EFA1B4-880E-15BD-C83B-58B19A0479F6}"/>
              </a:ext>
            </a:extLst>
          </p:cNvPr>
          <p:cNvCxnSpPr>
            <a:cxnSpLocks/>
          </p:cNvCxnSpPr>
          <p:nvPr/>
        </p:nvCxnSpPr>
        <p:spPr>
          <a:xfrm>
            <a:off x="12096750" y="593217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96263-0DD3-7091-B99A-181CA635D794}"/>
              </a:ext>
            </a:extLst>
          </p:cNvPr>
          <p:cNvSpPr/>
          <p:nvPr/>
        </p:nvSpPr>
        <p:spPr>
          <a:xfrm>
            <a:off x="285750" y="0"/>
            <a:ext cx="10287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7E8BC8-588D-4C7C-00ED-719146EDD4EA}"/>
              </a:ext>
            </a:extLst>
          </p:cNvPr>
          <p:cNvSpPr/>
          <p:nvPr/>
        </p:nvSpPr>
        <p:spPr>
          <a:xfrm>
            <a:off x="285750" y="0"/>
            <a:ext cx="1028700" cy="9144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3235413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CDFF1-AD9B-2A3D-7020-F2B840174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ge Grey Background">
            <a:extLst>
              <a:ext uri="{FF2B5EF4-FFF2-40B4-BE49-F238E27FC236}">
                <a16:creationId xmlns:a16="http://schemas.microsoft.com/office/drawing/2014/main" id="{EEE14E5A-CE3C-1DA0-C363-62BACABBDD65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Top Area">
            <a:extLst>
              <a:ext uri="{FF2B5EF4-FFF2-40B4-BE49-F238E27FC236}">
                <a16:creationId xmlns:a16="http://schemas.microsoft.com/office/drawing/2014/main" id="{28A7D3E9-A833-8FB3-746B-F0A051393D93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rgbClr val="1D63AF"/>
              </a:gs>
              <a:gs pos="23000">
                <a:srgbClr val="1D63AF"/>
              </a:gs>
              <a:gs pos="69000">
                <a:srgbClr val="134173"/>
              </a:gs>
              <a:gs pos="97000">
                <a:srgbClr val="0E305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6" name="Help Page Rounded Rectangle">
            <a:extLst>
              <a:ext uri="{FF2B5EF4-FFF2-40B4-BE49-F238E27FC236}">
                <a16:creationId xmlns:a16="http://schemas.microsoft.com/office/drawing/2014/main" id="{7DD707D3-5AAB-30F8-DA7F-BB7F6AB77D08}"/>
              </a:ext>
            </a:extLst>
          </p:cNvPr>
          <p:cNvSpPr/>
          <p:nvPr/>
        </p:nvSpPr>
        <p:spPr>
          <a:xfrm>
            <a:off x="333375" y="285749"/>
            <a:ext cx="14573250" cy="800100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493FA3B-1FE0-8835-BD90-3704CCE9DC6A}"/>
              </a:ext>
            </a:extLst>
          </p:cNvPr>
          <p:cNvSpPr/>
          <p:nvPr/>
        </p:nvSpPr>
        <p:spPr>
          <a:xfrm>
            <a:off x="2333625" y="952500"/>
            <a:ext cx="12573000" cy="7334250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Empty Box Next To Menu">
            <a:extLst>
              <a:ext uri="{FF2B5EF4-FFF2-40B4-BE49-F238E27FC236}">
                <a16:creationId xmlns:a16="http://schemas.microsoft.com/office/drawing/2014/main" id="{107F4D21-1F57-3458-9F7D-5D73E8A3D8D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Header Area">
            <a:extLst>
              <a:ext uri="{FF2B5EF4-FFF2-40B4-BE49-F238E27FC236}">
                <a16:creationId xmlns:a16="http://schemas.microsoft.com/office/drawing/2014/main" id="{4821E185-C0F3-2DA8-22CB-74039DB267EB}"/>
              </a:ext>
            </a:extLst>
          </p:cNvPr>
          <p:cNvSpPr/>
          <p:nvPr/>
        </p:nvSpPr>
        <p:spPr>
          <a:xfrm>
            <a:off x="333376" y="285750"/>
            <a:ext cx="14573246" cy="800100"/>
          </a:xfrm>
          <a:prstGeom prst="roundRect">
            <a:avLst>
              <a:gd name="adj" fmla="val 31736"/>
            </a:avLst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Header Bottom Area">
            <a:extLst>
              <a:ext uri="{FF2B5EF4-FFF2-40B4-BE49-F238E27FC236}">
                <a16:creationId xmlns:a16="http://schemas.microsoft.com/office/drawing/2014/main" id="{3FBD8AA2-786E-2325-D241-10E183461684}"/>
              </a:ext>
            </a:extLst>
          </p:cNvPr>
          <p:cNvSpPr/>
          <p:nvPr/>
        </p:nvSpPr>
        <p:spPr>
          <a:xfrm>
            <a:off x="333373" y="628650"/>
            <a:ext cx="14573249" cy="457200"/>
          </a:xfrm>
          <a:prstGeom prst="rect">
            <a:avLst/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pic>
        <p:nvPicPr>
          <p:cNvPr id="24" name="Help Impage">
            <a:extLst>
              <a:ext uri="{FF2B5EF4-FFF2-40B4-BE49-F238E27FC236}">
                <a16:creationId xmlns:a16="http://schemas.microsoft.com/office/drawing/2014/main" id="{C05C1D22-FA4F-2924-369B-9DC40C7833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662" b="14804"/>
          <a:stretch/>
        </p:blipFill>
        <p:spPr>
          <a:xfrm>
            <a:off x="2333625" y="1087769"/>
            <a:ext cx="12573000" cy="3008160"/>
          </a:xfrm>
          <a:prstGeom prst="rect">
            <a:avLst/>
          </a:prstGeom>
        </p:spPr>
      </p:pic>
      <p:sp>
        <p:nvSpPr>
          <p:cNvPr id="27" name="Grey Header Box">
            <a:extLst>
              <a:ext uri="{FF2B5EF4-FFF2-40B4-BE49-F238E27FC236}">
                <a16:creationId xmlns:a16="http://schemas.microsoft.com/office/drawing/2014/main" id="{46F09B53-90AC-5CB4-E82A-31BD087DDBBD}"/>
              </a:ext>
            </a:extLst>
          </p:cNvPr>
          <p:cNvSpPr/>
          <p:nvPr/>
        </p:nvSpPr>
        <p:spPr>
          <a:xfrm>
            <a:off x="2333625" y="2131449"/>
            <a:ext cx="12573000" cy="300609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" name="Left Box">
            <a:extLst>
              <a:ext uri="{FF2B5EF4-FFF2-40B4-BE49-F238E27FC236}">
                <a16:creationId xmlns:a16="http://schemas.microsoft.com/office/drawing/2014/main" id="{EADB5F89-D648-869B-902F-DAB8CCD06C73}"/>
              </a:ext>
            </a:extLst>
          </p:cNvPr>
          <p:cNvSpPr/>
          <p:nvPr/>
        </p:nvSpPr>
        <p:spPr>
          <a:xfrm>
            <a:off x="300676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" name="Middle Box">
            <a:extLst>
              <a:ext uri="{FF2B5EF4-FFF2-40B4-BE49-F238E27FC236}">
                <a16:creationId xmlns:a16="http://schemas.microsoft.com/office/drawing/2014/main" id="{44CF39A4-B4A0-6B20-FB19-C3D97FCFE9D1}"/>
              </a:ext>
            </a:extLst>
          </p:cNvPr>
          <p:cNvSpPr/>
          <p:nvPr/>
        </p:nvSpPr>
        <p:spPr>
          <a:xfrm>
            <a:off x="6959580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5" name="Right Box">
            <a:extLst>
              <a:ext uri="{FF2B5EF4-FFF2-40B4-BE49-F238E27FC236}">
                <a16:creationId xmlns:a16="http://schemas.microsoft.com/office/drawing/2014/main" id="{68820C07-299D-B126-7712-CE51F559E566}"/>
              </a:ext>
            </a:extLst>
          </p:cNvPr>
          <p:cNvSpPr/>
          <p:nvPr/>
        </p:nvSpPr>
        <p:spPr>
          <a:xfrm>
            <a:off x="1091239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261703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EC5141-E172-E6F1-B43E-1312CB4B0D6A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D1C7A5-AD4C-567B-38B0-E376EC95B11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5FCFDD-E3BE-042A-76B1-C071B93277B8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B992B1-0040-C1B7-ED80-7F26F7F41277}"/>
              </a:ext>
            </a:extLst>
          </p:cNvPr>
          <p:cNvSpPr/>
          <p:nvPr/>
        </p:nvSpPr>
        <p:spPr>
          <a:xfrm>
            <a:off x="2333624" y="601577"/>
            <a:ext cx="12573000" cy="7685174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18C04-6D1B-1888-019A-41F8AF7C467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EC7475-0E06-67CC-1E3B-5D6DB22D0F34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17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1D17BA-A609-8A39-020D-F64CC2DF363A}"/>
              </a:ext>
            </a:extLst>
          </p:cNvPr>
          <p:cNvSpPr/>
          <p:nvPr/>
        </p:nvSpPr>
        <p:spPr>
          <a:xfrm>
            <a:off x="331470" y="658726"/>
            <a:ext cx="1458468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A48056-E21A-1002-F7C6-414B93265E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66" t="22913" r="2870" b="38504"/>
          <a:stretch/>
        </p:blipFill>
        <p:spPr>
          <a:xfrm>
            <a:off x="2333624" y="1085851"/>
            <a:ext cx="12573000" cy="302897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7B8079-8D78-3771-1B01-F50678CC2451}"/>
              </a:ext>
            </a:extLst>
          </p:cNvPr>
          <p:cNvSpPr/>
          <p:nvPr/>
        </p:nvSpPr>
        <p:spPr>
          <a:xfrm>
            <a:off x="2343150" y="1085850"/>
            <a:ext cx="12573000" cy="3028973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CE25BDB-8437-7788-8512-790263120C78}"/>
              </a:ext>
            </a:extLst>
          </p:cNvPr>
          <p:cNvSpPr/>
          <p:nvPr/>
        </p:nvSpPr>
        <p:spPr>
          <a:xfrm>
            <a:off x="3006090" y="4602076"/>
            <a:ext cx="3314700" cy="34290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9C8FDDB-6CA2-8A90-F8DB-F5BFFBE3E09B}"/>
              </a:ext>
            </a:extLst>
          </p:cNvPr>
          <p:cNvSpPr/>
          <p:nvPr/>
        </p:nvSpPr>
        <p:spPr>
          <a:xfrm>
            <a:off x="6960870" y="4602076"/>
            <a:ext cx="3314700" cy="34290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B7525C4-C71E-092F-75ED-050776E7DE6F}"/>
              </a:ext>
            </a:extLst>
          </p:cNvPr>
          <p:cNvSpPr/>
          <p:nvPr/>
        </p:nvSpPr>
        <p:spPr>
          <a:xfrm>
            <a:off x="10915650" y="4602076"/>
            <a:ext cx="3314700" cy="34290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B3E3A-8761-2AC5-3143-F2BD1D0B184E}"/>
              </a:ext>
            </a:extLst>
          </p:cNvPr>
          <p:cNvSpPr txBox="1"/>
          <p:nvPr/>
        </p:nvSpPr>
        <p:spPr>
          <a:xfrm>
            <a:off x="4083218" y="5384131"/>
            <a:ext cx="1541546" cy="8316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Version which had a line showing at right-hand side of box. I fixed it by moving some things and changing their size/</a:t>
            </a:r>
            <a:endParaRPr lang="en-US" sz="2813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9DEC9E-E3C1-24FF-49CE-3F2D3A4D2EB2}"/>
              </a:ext>
            </a:extLst>
          </p:cNvPr>
          <p:cNvSpPr/>
          <p:nvPr/>
        </p:nvSpPr>
        <p:spPr>
          <a:xfrm>
            <a:off x="190500" y="190500"/>
            <a:ext cx="15236190" cy="85725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1637881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5B0C63-FF48-B62E-0245-F440F62773EE}"/>
              </a:ext>
            </a:extLst>
          </p:cNvPr>
          <p:cNvCxnSpPr/>
          <p:nvPr/>
        </p:nvCxnSpPr>
        <p:spPr>
          <a:xfrm flipV="1">
            <a:off x="4328863" y="6229172"/>
            <a:ext cx="0" cy="15639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F6D760-A550-ED60-D866-F791287B56F9}"/>
              </a:ext>
            </a:extLst>
          </p:cNvPr>
          <p:cNvSpPr txBox="1"/>
          <p:nvPr/>
        </p:nvSpPr>
        <p:spPr>
          <a:xfrm>
            <a:off x="4853145" y="7389157"/>
            <a:ext cx="5533711" cy="95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Logo!</a:t>
            </a:r>
          </a:p>
          <a:p>
            <a:r>
              <a:rPr lang="en-GB" sz="2813" dirty="0"/>
              <a:t>This is White &amp; Gold Text Version</a:t>
            </a:r>
            <a:endParaRPr lang="en-US" sz="2813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4F9DAB5-0AFD-986E-F3DE-33068EF73A5C}"/>
              </a:ext>
            </a:extLst>
          </p:cNvPr>
          <p:cNvGrpSpPr/>
          <p:nvPr/>
        </p:nvGrpSpPr>
        <p:grpSpPr>
          <a:xfrm>
            <a:off x="3482579" y="3263126"/>
            <a:ext cx="9250917" cy="2170569"/>
            <a:chOff x="2786063" y="2610501"/>
            <a:chExt cx="7400733" cy="1736455"/>
          </a:xfrm>
        </p:grpSpPr>
        <p:grpSp>
          <p:nvGrpSpPr>
            <p:cNvPr id="15" name="Graphic 5">
              <a:extLst>
                <a:ext uri="{FF2B5EF4-FFF2-40B4-BE49-F238E27FC236}">
                  <a16:creationId xmlns:a16="http://schemas.microsoft.com/office/drawing/2014/main" id="{A80E2894-365D-6A3F-7571-DD756ACEA221}"/>
                </a:ext>
              </a:extLst>
            </p:cNvPr>
            <p:cNvGrpSpPr/>
            <p:nvPr/>
          </p:nvGrpSpPr>
          <p:grpSpPr>
            <a:xfrm>
              <a:off x="4802506" y="2610501"/>
              <a:ext cx="5384290" cy="1736455"/>
              <a:chOff x="4134754" y="2502217"/>
              <a:chExt cx="5384290" cy="1736455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7C6EF1C-CF01-7E89-D864-897EC59D9921}"/>
                  </a:ext>
                </a:extLst>
              </p:cNvPr>
              <p:cNvSpPr txBox="1"/>
              <p:nvPr/>
            </p:nvSpPr>
            <p:spPr>
              <a:xfrm>
                <a:off x="4196171" y="2502217"/>
                <a:ext cx="2527871" cy="1031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7781" b="1" dirty="0">
                    <a:ln/>
                    <a:solidFill>
                      <a:srgbClr val="FFFFFF"/>
                    </a:solidFill>
                    <a:latin typeface="Bahnschrift Light SemiCondensed"/>
                    <a:sym typeface="Bahnschrift Light SemiCondensed"/>
                    <a:rtl val="0"/>
                  </a:rPr>
                  <a:t>Andrew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56E134F-4C84-6FFF-9E87-4E455AFCB47A}"/>
                  </a:ext>
                </a:extLst>
              </p:cNvPr>
              <p:cNvSpPr txBox="1"/>
              <p:nvPr/>
            </p:nvSpPr>
            <p:spPr>
              <a:xfrm>
                <a:off x="6750081" y="2502217"/>
                <a:ext cx="2768963" cy="1031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7781" b="1">
                    <a:ln/>
                    <a:solidFill>
                      <a:srgbClr val="FFC000"/>
                    </a:solidFill>
                    <a:latin typeface="Bahnschrift Light SemiCondensed"/>
                    <a:sym typeface="Bahnschrift Light SemiCondensed"/>
                    <a:rtl val="0"/>
                  </a:rPr>
                  <a:t>Hubbard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8FD5AA-38D0-7C55-F9AD-5E08ED09CF40}"/>
                  </a:ext>
                </a:extLst>
              </p:cNvPr>
              <p:cNvSpPr txBox="1"/>
              <p:nvPr/>
            </p:nvSpPr>
            <p:spPr>
              <a:xfrm>
                <a:off x="4134754" y="3426142"/>
                <a:ext cx="2258567" cy="812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6000" dirty="0">
                    <a:ln/>
                    <a:solidFill>
                      <a:srgbClr val="FFC000"/>
                    </a:solidFill>
                    <a:latin typeface="Bahnschrift Light Condensed"/>
                    <a:sym typeface="Bahnschrift Light Condensed"/>
                    <a:rtl val="0"/>
                  </a:rPr>
                  <a:t>Power BI   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FCE602F-E4A2-9CC8-8660-6C2C24D8E924}"/>
                  </a:ext>
                </a:extLst>
              </p:cNvPr>
              <p:cNvSpPr txBox="1"/>
              <p:nvPr/>
            </p:nvSpPr>
            <p:spPr>
              <a:xfrm>
                <a:off x="6284823" y="3426142"/>
                <a:ext cx="1710981" cy="812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6000">
                    <a:ln/>
                    <a:solidFill>
                      <a:srgbClr val="FFFFFF"/>
                    </a:solidFill>
                    <a:latin typeface="Bahnschrift Light Condensed"/>
                    <a:sym typeface="Bahnschrift Light Condensed"/>
                    <a:rtl val="0"/>
                  </a:rPr>
                  <a:t>Reports</a:t>
                </a: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384570F-007E-5573-C941-E31C2ADF73BC}"/>
                </a:ext>
              </a:extLst>
            </p:cNvPr>
            <p:cNvGrpSpPr/>
            <p:nvPr/>
          </p:nvGrpSpPr>
          <p:grpSpPr>
            <a:xfrm>
              <a:off x="2786063" y="2838114"/>
              <a:ext cx="2145672" cy="1369205"/>
              <a:chOff x="2546982" y="1136582"/>
              <a:chExt cx="2406859" cy="1548806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FE97DF9-D0CD-B67A-F3FC-22C4CBA420BC}"/>
                  </a:ext>
                </a:extLst>
              </p:cNvPr>
              <p:cNvSpPr/>
              <p:nvPr/>
            </p:nvSpPr>
            <p:spPr>
              <a:xfrm rot="2577139">
                <a:off x="3910737" y="1909107"/>
                <a:ext cx="1043104" cy="776281"/>
              </a:xfrm>
              <a:custGeom>
                <a:avLst/>
                <a:gdLst>
                  <a:gd name="connsiteX0" fmla="*/ 198879 w 1037043"/>
                  <a:gd name="connsiteY0" fmla="*/ 206576 h 791262"/>
                  <a:gd name="connsiteX1" fmla="*/ 185016 w 1037043"/>
                  <a:gd name="connsiteY1" fmla="*/ 611963 h 791262"/>
                  <a:gd name="connsiteX2" fmla="*/ 589722 w 1037043"/>
                  <a:gd name="connsiteY2" fmla="*/ 584685 h 791262"/>
                  <a:gd name="connsiteX3" fmla="*/ 603585 w 1037043"/>
                  <a:gd name="connsiteY3" fmla="*/ 179298 h 791262"/>
                  <a:gd name="connsiteX4" fmla="*/ 198879 w 1037043"/>
                  <a:gd name="connsiteY4" fmla="*/ 206576 h 791262"/>
                  <a:gd name="connsiteX5" fmla="*/ 125197 w 1037043"/>
                  <a:gd name="connsiteY5" fmla="*/ 135294 h 791262"/>
                  <a:gd name="connsiteX6" fmla="*/ 682496 w 1037043"/>
                  <a:gd name="connsiteY6" fmla="*/ 97731 h 791262"/>
                  <a:gd name="connsiteX7" fmla="*/ 783735 w 1037043"/>
                  <a:gd name="connsiteY7" fmla="*/ 294165 h 791262"/>
                  <a:gd name="connsiteX8" fmla="*/ 785183 w 1037043"/>
                  <a:gd name="connsiteY8" fmla="*/ 317554 h 791262"/>
                  <a:gd name="connsiteX9" fmla="*/ 1037043 w 1037043"/>
                  <a:gd name="connsiteY9" fmla="*/ 317554 h 791262"/>
                  <a:gd name="connsiteX10" fmla="*/ 1037043 w 1037043"/>
                  <a:gd name="connsiteY10" fmla="*/ 476762 h 791262"/>
                  <a:gd name="connsiteX11" fmla="*/ 768284 w 1037043"/>
                  <a:gd name="connsiteY11" fmla="*/ 476762 h 791262"/>
                  <a:gd name="connsiteX12" fmla="*/ 754437 w 1037043"/>
                  <a:gd name="connsiteY12" fmla="*/ 519554 h 791262"/>
                  <a:gd name="connsiteX13" fmla="*/ 663406 w 1037043"/>
                  <a:gd name="connsiteY13" fmla="*/ 655968 h 791262"/>
                  <a:gd name="connsiteX14" fmla="*/ 106107 w 1037043"/>
                  <a:gd name="connsiteY14" fmla="*/ 693531 h 791262"/>
                  <a:gd name="connsiteX15" fmla="*/ 125197 w 1037043"/>
                  <a:gd name="connsiteY15" fmla="*/ 135294 h 791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37043" h="791262">
                    <a:moveTo>
                      <a:pt x="198879" y="206576"/>
                    </a:moveTo>
                    <a:cubicBezTo>
                      <a:pt x="83294" y="326053"/>
                      <a:pt x="77088" y="507551"/>
                      <a:pt x="185016" y="611963"/>
                    </a:cubicBezTo>
                    <a:cubicBezTo>
                      <a:pt x="292945" y="716375"/>
                      <a:pt x="474137" y="704163"/>
                      <a:pt x="589722" y="584685"/>
                    </a:cubicBezTo>
                    <a:cubicBezTo>
                      <a:pt x="705307" y="465208"/>
                      <a:pt x="711514" y="283710"/>
                      <a:pt x="603585" y="179298"/>
                    </a:cubicBezTo>
                    <a:cubicBezTo>
                      <a:pt x="495657" y="74886"/>
                      <a:pt x="314464" y="87098"/>
                      <a:pt x="198879" y="206576"/>
                    </a:cubicBezTo>
                    <a:close/>
                    <a:moveTo>
                      <a:pt x="125197" y="135294"/>
                    </a:moveTo>
                    <a:cubicBezTo>
                      <a:pt x="284362" y="-29231"/>
                      <a:pt x="533873" y="-46049"/>
                      <a:pt x="682496" y="97731"/>
                    </a:cubicBezTo>
                    <a:cubicBezTo>
                      <a:pt x="738229" y="151649"/>
                      <a:pt x="771861" y="220494"/>
                      <a:pt x="783735" y="294165"/>
                    </a:cubicBezTo>
                    <a:lnTo>
                      <a:pt x="785183" y="317554"/>
                    </a:lnTo>
                    <a:lnTo>
                      <a:pt x="1037043" y="317554"/>
                    </a:lnTo>
                    <a:lnTo>
                      <a:pt x="1037043" y="476762"/>
                    </a:lnTo>
                    <a:lnTo>
                      <a:pt x="768284" y="476762"/>
                    </a:lnTo>
                    <a:lnTo>
                      <a:pt x="754437" y="519554"/>
                    </a:lnTo>
                    <a:cubicBezTo>
                      <a:pt x="733575" y="568368"/>
                      <a:pt x="703197" y="614837"/>
                      <a:pt x="663406" y="655968"/>
                    </a:cubicBezTo>
                    <a:cubicBezTo>
                      <a:pt x="504241" y="820494"/>
                      <a:pt x="254729" y="837311"/>
                      <a:pt x="106107" y="693531"/>
                    </a:cubicBezTo>
                    <a:cubicBezTo>
                      <a:pt x="-42515" y="549751"/>
                      <a:pt x="-33968" y="299820"/>
                      <a:pt x="125197" y="13529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813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E8E7902-447B-70F6-0012-C1303B2CE5F1}"/>
                  </a:ext>
                </a:extLst>
              </p:cNvPr>
              <p:cNvSpPr/>
              <p:nvPr/>
            </p:nvSpPr>
            <p:spPr>
              <a:xfrm>
                <a:off x="2546982" y="1136582"/>
                <a:ext cx="1954696" cy="1212301"/>
              </a:xfrm>
              <a:custGeom>
                <a:avLst/>
                <a:gdLst>
                  <a:gd name="connsiteX0" fmla="*/ 1111743 w 1954696"/>
                  <a:gd name="connsiteY0" fmla="*/ 896480 h 1212301"/>
                  <a:gd name="connsiteX1" fmla="*/ 1348452 w 1954696"/>
                  <a:gd name="connsiteY1" fmla="*/ 896480 h 1212301"/>
                  <a:gd name="connsiteX2" fmla="*/ 1334849 w 1954696"/>
                  <a:gd name="connsiteY2" fmla="*/ 921542 h 1212301"/>
                  <a:gd name="connsiteX3" fmla="*/ 1325044 w 1954696"/>
                  <a:gd name="connsiteY3" fmla="*/ 953129 h 1212301"/>
                  <a:gd name="connsiteX4" fmla="*/ 1111743 w 1954696"/>
                  <a:gd name="connsiteY4" fmla="*/ 953129 h 1212301"/>
                  <a:gd name="connsiteX5" fmla="*/ 1111743 w 1954696"/>
                  <a:gd name="connsiteY5" fmla="*/ 752023 h 1212301"/>
                  <a:gd name="connsiteX6" fmla="*/ 1454337 w 1954696"/>
                  <a:gd name="connsiteY6" fmla="*/ 752023 h 1212301"/>
                  <a:gd name="connsiteX7" fmla="*/ 1442629 w 1954696"/>
                  <a:gd name="connsiteY7" fmla="*/ 761683 h 1212301"/>
                  <a:gd name="connsiteX8" fmla="*/ 1403859 w 1954696"/>
                  <a:gd name="connsiteY8" fmla="*/ 808673 h 1212301"/>
                  <a:gd name="connsiteX9" fmla="*/ 1111743 w 1954696"/>
                  <a:gd name="connsiteY9" fmla="*/ 808673 h 1212301"/>
                  <a:gd name="connsiteX10" fmla="*/ 625057 w 1954696"/>
                  <a:gd name="connsiteY10" fmla="*/ 682627 h 1212301"/>
                  <a:gd name="connsiteX11" fmla="*/ 895438 w 1954696"/>
                  <a:gd name="connsiteY11" fmla="*/ 686876 h 1212301"/>
                  <a:gd name="connsiteX12" fmla="*/ 768200 w 1954696"/>
                  <a:gd name="connsiteY12" fmla="*/ 900728 h 1212301"/>
                  <a:gd name="connsiteX13" fmla="*/ 1464829 w 1954696"/>
                  <a:gd name="connsiteY13" fmla="*/ 495684 h 1212301"/>
                  <a:gd name="connsiteX14" fmla="*/ 1553895 w 1954696"/>
                  <a:gd name="connsiteY14" fmla="*/ 495684 h 1212301"/>
                  <a:gd name="connsiteX15" fmla="*/ 1561848 w 1954696"/>
                  <a:gd name="connsiteY15" fmla="*/ 502765 h 1212301"/>
                  <a:gd name="connsiteX16" fmla="*/ 1561848 w 1954696"/>
                  <a:gd name="connsiteY16" fmla="*/ 658551 h 1212301"/>
                  <a:gd name="connsiteX17" fmla="*/ 1553895 w 1954696"/>
                  <a:gd name="connsiteY17" fmla="*/ 665633 h 1212301"/>
                  <a:gd name="connsiteX18" fmla="*/ 1464829 w 1954696"/>
                  <a:gd name="connsiteY18" fmla="*/ 665633 h 1212301"/>
                  <a:gd name="connsiteX19" fmla="*/ 1456876 w 1954696"/>
                  <a:gd name="connsiteY19" fmla="*/ 658551 h 1212301"/>
                  <a:gd name="connsiteX20" fmla="*/ 1456876 w 1954696"/>
                  <a:gd name="connsiteY20" fmla="*/ 502765 h 1212301"/>
                  <a:gd name="connsiteX21" fmla="*/ 1464829 w 1954696"/>
                  <a:gd name="connsiteY21" fmla="*/ 495684 h 1212301"/>
                  <a:gd name="connsiteX22" fmla="*/ 1121286 w 1954696"/>
                  <a:gd name="connsiteY22" fmla="*/ 400796 h 1212301"/>
                  <a:gd name="connsiteX23" fmla="*/ 1210353 w 1954696"/>
                  <a:gd name="connsiteY23" fmla="*/ 400796 h 1212301"/>
                  <a:gd name="connsiteX24" fmla="*/ 1218305 w 1954696"/>
                  <a:gd name="connsiteY24" fmla="*/ 407877 h 1212301"/>
                  <a:gd name="connsiteX25" fmla="*/ 1218305 w 1954696"/>
                  <a:gd name="connsiteY25" fmla="*/ 659968 h 1212301"/>
                  <a:gd name="connsiteX26" fmla="*/ 1210353 w 1954696"/>
                  <a:gd name="connsiteY26" fmla="*/ 667049 h 1212301"/>
                  <a:gd name="connsiteX27" fmla="*/ 1121286 w 1954696"/>
                  <a:gd name="connsiteY27" fmla="*/ 667049 h 1212301"/>
                  <a:gd name="connsiteX28" fmla="*/ 1113334 w 1954696"/>
                  <a:gd name="connsiteY28" fmla="*/ 659968 h 1212301"/>
                  <a:gd name="connsiteX29" fmla="*/ 1113334 w 1954696"/>
                  <a:gd name="connsiteY29" fmla="*/ 407877 h 1212301"/>
                  <a:gd name="connsiteX30" fmla="*/ 1121286 w 1954696"/>
                  <a:gd name="connsiteY30" fmla="*/ 400796 h 1212301"/>
                  <a:gd name="connsiteX31" fmla="*/ 558257 w 1954696"/>
                  <a:gd name="connsiteY31" fmla="*/ 393715 h 1212301"/>
                  <a:gd name="connsiteX32" fmla="*/ 570981 w 1954696"/>
                  <a:gd name="connsiteY32" fmla="*/ 668465 h 1212301"/>
                  <a:gd name="connsiteX33" fmla="*/ 725257 w 1954696"/>
                  <a:gd name="connsiteY33" fmla="*/ 906393 h 1212301"/>
                  <a:gd name="connsiteX34" fmla="*/ 570981 w 1954696"/>
                  <a:gd name="connsiteY34" fmla="*/ 943216 h 1212301"/>
                  <a:gd name="connsiteX35" fmla="*/ 262429 w 1954696"/>
                  <a:gd name="connsiteY35" fmla="*/ 668465 h 1212301"/>
                  <a:gd name="connsiteX36" fmla="*/ 558257 w 1954696"/>
                  <a:gd name="connsiteY36" fmla="*/ 393715 h 1212301"/>
                  <a:gd name="connsiteX37" fmla="*/ 633010 w 1954696"/>
                  <a:gd name="connsiteY37" fmla="*/ 378136 h 1212301"/>
                  <a:gd name="connsiteX38" fmla="*/ 636191 w 1954696"/>
                  <a:gd name="connsiteY38" fmla="*/ 624562 h 1212301"/>
                  <a:gd name="connsiteX39" fmla="*/ 911343 w 1954696"/>
                  <a:gd name="connsiteY39" fmla="*/ 631643 h 1212301"/>
                  <a:gd name="connsiteX40" fmla="*/ 741162 w 1954696"/>
                  <a:gd name="connsiteY40" fmla="*/ 407877 h 1212301"/>
                  <a:gd name="connsiteX41" fmla="*/ 680724 w 1954696"/>
                  <a:gd name="connsiteY41" fmla="*/ 386633 h 1212301"/>
                  <a:gd name="connsiteX42" fmla="*/ 633010 w 1954696"/>
                  <a:gd name="connsiteY42" fmla="*/ 378136 h 1212301"/>
                  <a:gd name="connsiteX43" fmla="*/ 1293057 w 1954696"/>
                  <a:gd name="connsiteY43" fmla="*/ 346979 h 1212301"/>
                  <a:gd name="connsiteX44" fmla="*/ 1382124 w 1954696"/>
                  <a:gd name="connsiteY44" fmla="*/ 346979 h 1212301"/>
                  <a:gd name="connsiteX45" fmla="*/ 1390076 w 1954696"/>
                  <a:gd name="connsiteY45" fmla="*/ 354060 h 1212301"/>
                  <a:gd name="connsiteX46" fmla="*/ 1390076 w 1954696"/>
                  <a:gd name="connsiteY46" fmla="*/ 659968 h 1212301"/>
                  <a:gd name="connsiteX47" fmla="*/ 1382124 w 1954696"/>
                  <a:gd name="connsiteY47" fmla="*/ 667049 h 1212301"/>
                  <a:gd name="connsiteX48" fmla="*/ 1293057 w 1954696"/>
                  <a:gd name="connsiteY48" fmla="*/ 667049 h 1212301"/>
                  <a:gd name="connsiteX49" fmla="*/ 1285105 w 1954696"/>
                  <a:gd name="connsiteY49" fmla="*/ 659968 h 1212301"/>
                  <a:gd name="connsiteX50" fmla="*/ 1285105 w 1954696"/>
                  <a:gd name="connsiteY50" fmla="*/ 354060 h 1212301"/>
                  <a:gd name="connsiteX51" fmla="*/ 1293057 w 1954696"/>
                  <a:gd name="connsiteY51" fmla="*/ 346979 h 1212301"/>
                  <a:gd name="connsiteX52" fmla="*/ 594838 w 1954696"/>
                  <a:gd name="connsiteY52" fmla="*/ 342730 h 1212301"/>
                  <a:gd name="connsiteX53" fmla="*/ 615514 w 1954696"/>
                  <a:gd name="connsiteY53" fmla="*/ 344146 h 1212301"/>
                  <a:gd name="connsiteX54" fmla="*/ 690267 w 1954696"/>
                  <a:gd name="connsiteY54" fmla="*/ 355476 h 1212301"/>
                  <a:gd name="connsiteX55" fmla="*/ 758657 w 1954696"/>
                  <a:gd name="connsiteY55" fmla="*/ 379552 h 1212301"/>
                  <a:gd name="connsiteX56" fmla="*/ 951105 w 1954696"/>
                  <a:gd name="connsiteY56" fmla="*/ 648638 h 1212301"/>
                  <a:gd name="connsiteX57" fmla="*/ 952695 w 1954696"/>
                  <a:gd name="connsiteY57" fmla="*/ 667049 h 1212301"/>
                  <a:gd name="connsiteX58" fmla="*/ 932019 w 1954696"/>
                  <a:gd name="connsiteY58" fmla="*/ 667049 h 1212301"/>
                  <a:gd name="connsiteX59" fmla="*/ 618695 w 1954696"/>
                  <a:gd name="connsiteY59" fmla="*/ 658551 h 1212301"/>
                  <a:gd name="connsiteX60" fmla="*/ 601200 w 1954696"/>
                  <a:gd name="connsiteY60" fmla="*/ 658551 h 1212301"/>
                  <a:gd name="connsiteX61" fmla="*/ 598019 w 1954696"/>
                  <a:gd name="connsiteY61" fmla="*/ 641557 h 1212301"/>
                  <a:gd name="connsiteX62" fmla="*/ 594838 w 1954696"/>
                  <a:gd name="connsiteY62" fmla="*/ 361141 h 1212301"/>
                  <a:gd name="connsiteX63" fmla="*/ 119286 w 1954696"/>
                  <a:gd name="connsiteY63" fmla="*/ 0 h 1212301"/>
                  <a:gd name="connsiteX64" fmla="*/ 1835410 w 1954696"/>
                  <a:gd name="connsiteY64" fmla="*/ 0 h 1212301"/>
                  <a:gd name="connsiteX65" fmla="*/ 1954696 w 1954696"/>
                  <a:gd name="connsiteY65" fmla="*/ 106218 h 1212301"/>
                  <a:gd name="connsiteX66" fmla="*/ 1954696 w 1954696"/>
                  <a:gd name="connsiteY66" fmla="*/ 641700 h 1212301"/>
                  <a:gd name="connsiteX67" fmla="*/ 1899603 w 1954696"/>
                  <a:gd name="connsiteY67" fmla="*/ 624599 h 1212301"/>
                  <a:gd name="connsiteX68" fmla="*/ 1838591 w 1954696"/>
                  <a:gd name="connsiteY68" fmla="*/ 618448 h 1212301"/>
                  <a:gd name="connsiteX69" fmla="*/ 1838591 w 1954696"/>
                  <a:gd name="connsiteY69" fmla="*/ 199690 h 1212301"/>
                  <a:gd name="connsiteX70" fmla="*/ 114514 w 1954696"/>
                  <a:gd name="connsiteY70" fmla="*/ 199690 h 1212301"/>
                  <a:gd name="connsiteX71" fmla="*/ 114514 w 1954696"/>
                  <a:gd name="connsiteY71" fmla="*/ 1111748 h 1212301"/>
                  <a:gd name="connsiteX72" fmla="*/ 1295887 w 1954696"/>
                  <a:gd name="connsiteY72" fmla="*/ 1111748 h 1212301"/>
                  <a:gd name="connsiteX73" fmla="*/ 1295327 w 1954696"/>
                  <a:gd name="connsiteY73" fmla="*/ 1117301 h 1212301"/>
                  <a:gd name="connsiteX74" fmla="*/ 1304904 w 1954696"/>
                  <a:gd name="connsiteY74" fmla="*/ 1212301 h 1212301"/>
                  <a:gd name="connsiteX75" fmla="*/ 119286 w 1954696"/>
                  <a:gd name="connsiteY75" fmla="*/ 1212301 h 1212301"/>
                  <a:gd name="connsiteX76" fmla="*/ 0 w 1954696"/>
                  <a:gd name="connsiteY76" fmla="*/ 1106083 h 1212301"/>
                  <a:gd name="connsiteX77" fmla="*/ 0 w 1954696"/>
                  <a:gd name="connsiteY77" fmla="*/ 106218 h 1212301"/>
                  <a:gd name="connsiteX78" fmla="*/ 119286 w 1954696"/>
                  <a:gd name="connsiteY78" fmla="*/ 0 h 1212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1954696" h="1212301">
                    <a:moveTo>
                      <a:pt x="1111743" y="896480"/>
                    </a:moveTo>
                    <a:lnTo>
                      <a:pt x="1348452" y="896480"/>
                    </a:lnTo>
                    <a:lnTo>
                      <a:pt x="1334849" y="921542"/>
                    </a:lnTo>
                    <a:lnTo>
                      <a:pt x="1325044" y="953129"/>
                    </a:lnTo>
                    <a:lnTo>
                      <a:pt x="1111743" y="953129"/>
                    </a:lnTo>
                    <a:close/>
                    <a:moveTo>
                      <a:pt x="1111743" y="752023"/>
                    </a:moveTo>
                    <a:lnTo>
                      <a:pt x="1454337" y="752023"/>
                    </a:lnTo>
                    <a:lnTo>
                      <a:pt x="1442629" y="761683"/>
                    </a:lnTo>
                    <a:lnTo>
                      <a:pt x="1403859" y="808673"/>
                    </a:lnTo>
                    <a:lnTo>
                      <a:pt x="1111743" y="808673"/>
                    </a:lnTo>
                    <a:close/>
                    <a:moveTo>
                      <a:pt x="625057" y="682627"/>
                    </a:moveTo>
                    <a:lnTo>
                      <a:pt x="895438" y="686876"/>
                    </a:lnTo>
                    <a:cubicBezTo>
                      <a:pt x="895438" y="773267"/>
                      <a:pt x="847724" y="852576"/>
                      <a:pt x="768200" y="900728"/>
                    </a:cubicBezTo>
                    <a:close/>
                    <a:moveTo>
                      <a:pt x="1464829" y="495684"/>
                    </a:moveTo>
                    <a:lnTo>
                      <a:pt x="1553895" y="495684"/>
                    </a:lnTo>
                    <a:cubicBezTo>
                      <a:pt x="1558667" y="495684"/>
                      <a:pt x="1561848" y="498516"/>
                      <a:pt x="1561848" y="502765"/>
                    </a:cubicBezTo>
                    <a:lnTo>
                      <a:pt x="1561848" y="658551"/>
                    </a:lnTo>
                    <a:cubicBezTo>
                      <a:pt x="1561848" y="662800"/>
                      <a:pt x="1558667" y="665633"/>
                      <a:pt x="1553895" y="665633"/>
                    </a:cubicBezTo>
                    <a:lnTo>
                      <a:pt x="1464829" y="665633"/>
                    </a:lnTo>
                    <a:cubicBezTo>
                      <a:pt x="1460057" y="665633"/>
                      <a:pt x="1456876" y="662800"/>
                      <a:pt x="1456876" y="658551"/>
                    </a:cubicBezTo>
                    <a:lnTo>
                      <a:pt x="1456876" y="502765"/>
                    </a:lnTo>
                    <a:cubicBezTo>
                      <a:pt x="1456876" y="499933"/>
                      <a:pt x="1460057" y="495684"/>
                      <a:pt x="1464829" y="495684"/>
                    </a:cubicBezTo>
                    <a:close/>
                    <a:moveTo>
                      <a:pt x="1121286" y="400796"/>
                    </a:moveTo>
                    <a:lnTo>
                      <a:pt x="1210353" y="400796"/>
                    </a:lnTo>
                    <a:cubicBezTo>
                      <a:pt x="1215124" y="400796"/>
                      <a:pt x="1218305" y="403628"/>
                      <a:pt x="1218305" y="407877"/>
                    </a:cubicBezTo>
                    <a:lnTo>
                      <a:pt x="1218305" y="659968"/>
                    </a:lnTo>
                    <a:cubicBezTo>
                      <a:pt x="1218305" y="664216"/>
                      <a:pt x="1215124" y="667049"/>
                      <a:pt x="1210353" y="667049"/>
                    </a:cubicBezTo>
                    <a:lnTo>
                      <a:pt x="1121286" y="667049"/>
                    </a:lnTo>
                    <a:cubicBezTo>
                      <a:pt x="1116514" y="667049"/>
                      <a:pt x="1113334" y="664216"/>
                      <a:pt x="1113334" y="659968"/>
                    </a:cubicBezTo>
                    <a:lnTo>
                      <a:pt x="1113334" y="407877"/>
                    </a:lnTo>
                    <a:cubicBezTo>
                      <a:pt x="1111743" y="403628"/>
                      <a:pt x="1116514" y="400796"/>
                      <a:pt x="1121286" y="400796"/>
                    </a:cubicBezTo>
                    <a:close/>
                    <a:moveTo>
                      <a:pt x="558257" y="393715"/>
                    </a:moveTo>
                    <a:lnTo>
                      <a:pt x="570981" y="668465"/>
                    </a:lnTo>
                    <a:lnTo>
                      <a:pt x="725257" y="906393"/>
                    </a:lnTo>
                    <a:cubicBezTo>
                      <a:pt x="677543" y="930469"/>
                      <a:pt x="625057" y="943216"/>
                      <a:pt x="570981" y="943216"/>
                    </a:cubicBezTo>
                    <a:cubicBezTo>
                      <a:pt x="400800" y="943216"/>
                      <a:pt x="262429" y="820003"/>
                      <a:pt x="262429" y="668465"/>
                    </a:cubicBezTo>
                    <a:cubicBezTo>
                      <a:pt x="262429" y="521176"/>
                      <a:pt x="392848" y="399380"/>
                      <a:pt x="558257" y="393715"/>
                    </a:cubicBezTo>
                    <a:close/>
                    <a:moveTo>
                      <a:pt x="633010" y="378136"/>
                    </a:moveTo>
                    <a:lnTo>
                      <a:pt x="636191" y="624562"/>
                    </a:lnTo>
                    <a:lnTo>
                      <a:pt x="911343" y="631643"/>
                    </a:lnTo>
                    <a:cubicBezTo>
                      <a:pt x="900210" y="535339"/>
                      <a:pt x="833410" y="451780"/>
                      <a:pt x="741162" y="407877"/>
                    </a:cubicBezTo>
                    <a:cubicBezTo>
                      <a:pt x="722076" y="399380"/>
                      <a:pt x="701400" y="392298"/>
                      <a:pt x="680724" y="386633"/>
                    </a:cubicBezTo>
                    <a:cubicBezTo>
                      <a:pt x="663229" y="383801"/>
                      <a:pt x="648914" y="380968"/>
                      <a:pt x="633010" y="378136"/>
                    </a:cubicBezTo>
                    <a:close/>
                    <a:moveTo>
                      <a:pt x="1293057" y="346979"/>
                    </a:moveTo>
                    <a:lnTo>
                      <a:pt x="1382124" y="346979"/>
                    </a:lnTo>
                    <a:cubicBezTo>
                      <a:pt x="1386895" y="346979"/>
                      <a:pt x="1390076" y="349811"/>
                      <a:pt x="1390076" y="354060"/>
                    </a:cubicBezTo>
                    <a:lnTo>
                      <a:pt x="1390076" y="659968"/>
                    </a:lnTo>
                    <a:cubicBezTo>
                      <a:pt x="1390076" y="664216"/>
                      <a:pt x="1386895" y="667049"/>
                      <a:pt x="1382124" y="667049"/>
                    </a:cubicBezTo>
                    <a:lnTo>
                      <a:pt x="1293057" y="667049"/>
                    </a:lnTo>
                    <a:cubicBezTo>
                      <a:pt x="1288286" y="667049"/>
                      <a:pt x="1285105" y="664216"/>
                      <a:pt x="1285105" y="659968"/>
                    </a:cubicBezTo>
                    <a:lnTo>
                      <a:pt x="1285105" y="354060"/>
                    </a:lnTo>
                    <a:cubicBezTo>
                      <a:pt x="1285105" y="349811"/>
                      <a:pt x="1288286" y="346979"/>
                      <a:pt x="1293057" y="346979"/>
                    </a:cubicBezTo>
                    <a:close/>
                    <a:moveTo>
                      <a:pt x="594838" y="342730"/>
                    </a:moveTo>
                    <a:lnTo>
                      <a:pt x="615514" y="344146"/>
                    </a:lnTo>
                    <a:cubicBezTo>
                      <a:pt x="640962" y="345562"/>
                      <a:pt x="666410" y="349811"/>
                      <a:pt x="690267" y="355476"/>
                    </a:cubicBezTo>
                    <a:cubicBezTo>
                      <a:pt x="714124" y="361141"/>
                      <a:pt x="736391" y="369639"/>
                      <a:pt x="758657" y="379552"/>
                    </a:cubicBezTo>
                    <a:cubicBezTo>
                      <a:pt x="868400" y="430537"/>
                      <a:pt x="944743" y="532506"/>
                      <a:pt x="951105" y="648638"/>
                    </a:cubicBezTo>
                    <a:lnTo>
                      <a:pt x="952695" y="667049"/>
                    </a:lnTo>
                    <a:lnTo>
                      <a:pt x="932019" y="667049"/>
                    </a:lnTo>
                    <a:lnTo>
                      <a:pt x="618695" y="658551"/>
                    </a:lnTo>
                    <a:lnTo>
                      <a:pt x="601200" y="658551"/>
                    </a:lnTo>
                    <a:lnTo>
                      <a:pt x="598019" y="641557"/>
                    </a:lnTo>
                    <a:lnTo>
                      <a:pt x="594838" y="361141"/>
                    </a:lnTo>
                    <a:close/>
                    <a:moveTo>
                      <a:pt x="119286" y="0"/>
                    </a:moveTo>
                    <a:lnTo>
                      <a:pt x="1835410" y="0"/>
                    </a:lnTo>
                    <a:cubicBezTo>
                      <a:pt x="1900619" y="0"/>
                      <a:pt x="1954696" y="48152"/>
                      <a:pt x="1954696" y="106218"/>
                    </a:cubicBezTo>
                    <a:lnTo>
                      <a:pt x="1954696" y="641700"/>
                    </a:lnTo>
                    <a:lnTo>
                      <a:pt x="1899603" y="624599"/>
                    </a:lnTo>
                    <a:lnTo>
                      <a:pt x="1838591" y="618448"/>
                    </a:lnTo>
                    <a:lnTo>
                      <a:pt x="1838591" y="199690"/>
                    </a:lnTo>
                    <a:lnTo>
                      <a:pt x="114514" y="199690"/>
                    </a:lnTo>
                    <a:lnTo>
                      <a:pt x="114514" y="1111748"/>
                    </a:lnTo>
                    <a:lnTo>
                      <a:pt x="1295887" y="1111748"/>
                    </a:lnTo>
                    <a:lnTo>
                      <a:pt x="1295327" y="1117301"/>
                    </a:lnTo>
                    <a:lnTo>
                      <a:pt x="1304904" y="1212301"/>
                    </a:lnTo>
                    <a:lnTo>
                      <a:pt x="119286" y="1212301"/>
                    </a:lnTo>
                    <a:cubicBezTo>
                      <a:pt x="54076" y="1212301"/>
                      <a:pt x="0" y="1164149"/>
                      <a:pt x="0" y="1106083"/>
                    </a:cubicBezTo>
                    <a:lnTo>
                      <a:pt x="0" y="106218"/>
                    </a:lnTo>
                    <a:cubicBezTo>
                      <a:pt x="0" y="48152"/>
                      <a:pt x="54076" y="0"/>
                      <a:pt x="11928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 w="158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813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4348FF9-1F07-BEF1-5ED3-EF21F89B1EC7}"/>
              </a:ext>
            </a:extLst>
          </p:cNvPr>
          <p:cNvGrpSpPr/>
          <p:nvPr/>
        </p:nvGrpSpPr>
        <p:grpSpPr>
          <a:xfrm>
            <a:off x="6883564" y="627008"/>
            <a:ext cx="2682090" cy="1711506"/>
            <a:chOff x="5506851" y="501606"/>
            <a:chExt cx="2145672" cy="1369205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6B5EF49-BC5F-1AF2-E742-711603B67F2C}"/>
                </a:ext>
              </a:extLst>
            </p:cNvPr>
            <p:cNvSpPr/>
            <p:nvPr/>
          </p:nvSpPr>
          <p:spPr>
            <a:xfrm rot="2577139">
              <a:off x="6722614" y="1184548"/>
              <a:ext cx="929909" cy="686263"/>
            </a:xfrm>
            <a:custGeom>
              <a:avLst/>
              <a:gdLst>
                <a:gd name="connsiteX0" fmla="*/ 198879 w 1037043"/>
                <a:gd name="connsiteY0" fmla="*/ 206576 h 791262"/>
                <a:gd name="connsiteX1" fmla="*/ 185016 w 1037043"/>
                <a:gd name="connsiteY1" fmla="*/ 611963 h 791262"/>
                <a:gd name="connsiteX2" fmla="*/ 589722 w 1037043"/>
                <a:gd name="connsiteY2" fmla="*/ 584685 h 791262"/>
                <a:gd name="connsiteX3" fmla="*/ 603585 w 1037043"/>
                <a:gd name="connsiteY3" fmla="*/ 179298 h 791262"/>
                <a:gd name="connsiteX4" fmla="*/ 198879 w 1037043"/>
                <a:gd name="connsiteY4" fmla="*/ 206576 h 791262"/>
                <a:gd name="connsiteX5" fmla="*/ 125197 w 1037043"/>
                <a:gd name="connsiteY5" fmla="*/ 135294 h 791262"/>
                <a:gd name="connsiteX6" fmla="*/ 682496 w 1037043"/>
                <a:gd name="connsiteY6" fmla="*/ 97731 h 791262"/>
                <a:gd name="connsiteX7" fmla="*/ 783735 w 1037043"/>
                <a:gd name="connsiteY7" fmla="*/ 294165 h 791262"/>
                <a:gd name="connsiteX8" fmla="*/ 785183 w 1037043"/>
                <a:gd name="connsiteY8" fmla="*/ 317554 h 791262"/>
                <a:gd name="connsiteX9" fmla="*/ 1037043 w 1037043"/>
                <a:gd name="connsiteY9" fmla="*/ 317554 h 791262"/>
                <a:gd name="connsiteX10" fmla="*/ 1037043 w 1037043"/>
                <a:gd name="connsiteY10" fmla="*/ 476762 h 791262"/>
                <a:gd name="connsiteX11" fmla="*/ 768284 w 1037043"/>
                <a:gd name="connsiteY11" fmla="*/ 476762 h 791262"/>
                <a:gd name="connsiteX12" fmla="*/ 754437 w 1037043"/>
                <a:gd name="connsiteY12" fmla="*/ 519554 h 791262"/>
                <a:gd name="connsiteX13" fmla="*/ 663406 w 1037043"/>
                <a:gd name="connsiteY13" fmla="*/ 655968 h 791262"/>
                <a:gd name="connsiteX14" fmla="*/ 106107 w 1037043"/>
                <a:gd name="connsiteY14" fmla="*/ 693531 h 791262"/>
                <a:gd name="connsiteX15" fmla="*/ 125197 w 1037043"/>
                <a:gd name="connsiteY15" fmla="*/ 135294 h 791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7043" h="791262">
                  <a:moveTo>
                    <a:pt x="198879" y="206576"/>
                  </a:moveTo>
                  <a:cubicBezTo>
                    <a:pt x="83294" y="326053"/>
                    <a:pt x="77088" y="507551"/>
                    <a:pt x="185016" y="611963"/>
                  </a:cubicBezTo>
                  <a:cubicBezTo>
                    <a:pt x="292945" y="716375"/>
                    <a:pt x="474137" y="704163"/>
                    <a:pt x="589722" y="584685"/>
                  </a:cubicBezTo>
                  <a:cubicBezTo>
                    <a:pt x="705307" y="465208"/>
                    <a:pt x="711514" y="283710"/>
                    <a:pt x="603585" y="179298"/>
                  </a:cubicBezTo>
                  <a:cubicBezTo>
                    <a:pt x="495657" y="74886"/>
                    <a:pt x="314464" y="87098"/>
                    <a:pt x="198879" y="206576"/>
                  </a:cubicBezTo>
                  <a:close/>
                  <a:moveTo>
                    <a:pt x="125197" y="135294"/>
                  </a:moveTo>
                  <a:cubicBezTo>
                    <a:pt x="284362" y="-29231"/>
                    <a:pt x="533873" y="-46049"/>
                    <a:pt x="682496" y="97731"/>
                  </a:cubicBezTo>
                  <a:cubicBezTo>
                    <a:pt x="738229" y="151649"/>
                    <a:pt x="771861" y="220494"/>
                    <a:pt x="783735" y="294165"/>
                  </a:cubicBezTo>
                  <a:lnTo>
                    <a:pt x="785183" y="317554"/>
                  </a:lnTo>
                  <a:lnTo>
                    <a:pt x="1037043" y="317554"/>
                  </a:lnTo>
                  <a:lnTo>
                    <a:pt x="1037043" y="476762"/>
                  </a:lnTo>
                  <a:lnTo>
                    <a:pt x="768284" y="476762"/>
                  </a:lnTo>
                  <a:lnTo>
                    <a:pt x="754437" y="519554"/>
                  </a:lnTo>
                  <a:cubicBezTo>
                    <a:pt x="733575" y="568368"/>
                    <a:pt x="703197" y="614837"/>
                    <a:pt x="663406" y="655968"/>
                  </a:cubicBezTo>
                  <a:cubicBezTo>
                    <a:pt x="504241" y="820494"/>
                    <a:pt x="254729" y="837311"/>
                    <a:pt x="106107" y="693531"/>
                  </a:cubicBezTo>
                  <a:cubicBezTo>
                    <a:pt x="-42515" y="549751"/>
                    <a:pt x="-33968" y="299820"/>
                    <a:pt x="125197" y="13529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813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A520F2B-1526-7AFC-33B2-728F537C2E77}"/>
                </a:ext>
              </a:extLst>
            </p:cNvPr>
            <p:cNvSpPr/>
            <p:nvPr/>
          </p:nvSpPr>
          <p:spPr>
            <a:xfrm>
              <a:off x="5506851" y="501606"/>
              <a:ext cx="1742577" cy="1071721"/>
            </a:xfrm>
            <a:custGeom>
              <a:avLst/>
              <a:gdLst>
                <a:gd name="connsiteX0" fmla="*/ 1111743 w 1954696"/>
                <a:gd name="connsiteY0" fmla="*/ 896480 h 1212301"/>
                <a:gd name="connsiteX1" fmla="*/ 1348452 w 1954696"/>
                <a:gd name="connsiteY1" fmla="*/ 896480 h 1212301"/>
                <a:gd name="connsiteX2" fmla="*/ 1334849 w 1954696"/>
                <a:gd name="connsiteY2" fmla="*/ 921542 h 1212301"/>
                <a:gd name="connsiteX3" fmla="*/ 1325044 w 1954696"/>
                <a:gd name="connsiteY3" fmla="*/ 953129 h 1212301"/>
                <a:gd name="connsiteX4" fmla="*/ 1111743 w 1954696"/>
                <a:gd name="connsiteY4" fmla="*/ 953129 h 1212301"/>
                <a:gd name="connsiteX5" fmla="*/ 1111743 w 1954696"/>
                <a:gd name="connsiteY5" fmla="*/ 752023 h 1212301"/>
                <a:gd name="connsiteX6" fmla="*/ 1454337 w 1954696"/>
                <a:gd name="connsiteY6" fmla="*/ 752023 h 1212301"/>
                <a:gd name="connsiteX7" fmla="*/ 1442629 w 1954696"/>
                <a:gd name="connsiteY7" fmla="*/ 761683 h 1212301"/>
                <a:gd name="connsiteX8" fmla="*/ 1403859 w 1954696"/>
                <a:gd name="connsiteY8" fmla="*/ 808673 h 1212301"/>
                <a:gd name="connsiteX9" fmla="*/ 1111743 w 1954696"/>
                <a:gd name="connsiteY9" fmla="*/ 808673 h 1212301"/>
                <a:gd name="connsiteX10" fmla="*/ 625057 w 1954696"/>
                <a:gd name="connsiteY10" fmla="*/ 682627 h 1212301"/>
                <a:gd name="connsiteX11" fmla="*/ 895438 w 1954696"/>
                <a:gd name="connsiteY11" fmla="*/ 686876 h 1212301"/>
                <a:gd name="connsiteX12" fmla="*/ 768200 w 1954696"/>
                <a:gd name="connsiteY12" fmla="*/ 900728 h 1212301"/>
                <a:gd name="connsiteX13" fmla="*/ 1464829 w 1954696"/>
                <a:gd name="connsiteY13" fmla="*/ 495684 h 1212301"/>
                <a:gd name="connsiteX14" fmla="*/ 1553895 w 1954696"/>
                <a:gd name="connsiteY14" fmla="*/ 495684 h 1212301"/>
                <a:gd name="connsiteX15" fmla="*/ 1561848 w 1954696"/>
                <a:gd name="connsiteY15" fmla="*/ 502765 h 1212301"/>
                <a:gd name="connsiteX16" fmla="*/ 1561848 w 1954696"/>
                <a:gd name="connsiteY16" fmla="*/ 658551 h 1212301"/>
                <a:gd name="connsiteX17" fmla="*/ 1553895 w 1954696"/>
                <a:gd name="connsiteY17" fmla="*/ 665633 h 1212301"/>
                <a:gd name="connsiteX18" fmla="*/ 1464829 w 1954696"/>
                <a:gd name="connsiteY18" fmla="*/ 665633 h 1212301"/>
                <a:gd name="connsiteX19" fmla="*/ 1456876 w 1954696"/>
                <a:gd name="connsiteY19" fmla="*/ 658551 h 1212301"/>
                <a:gd name="connsiteX20" fmla="*/ 1456876 w 1954696"/>
                <a:gd name="connsiteY20" fmla="*/ 502765 h 1212301"/>
                <a:gd name="connsiteX21" fmla="*/ 1464829 w 1954696"/>
                <a:gd name="connsiteY21" fmla="*/ 495684 h 1212301"/>
                <a:gd name="connsiteX22" fmla="*/ 1121286 w 1954696"/>
                <a:gd name="connsiteY22" fmla="*/ 400796 h 1212301"/>
                <a:gd name="connsiteX23" fmla="*/ 1210353 w 1954696"/>
                <a:gd name="connsiteY23" fmla="*/ 400796 h 1212301"/>
                <a:gd name="connsiteX24" fmla="*/ 1218305 w 1954696"/>
                <a:gd name="connsiteY24" fmla="*/ 407877 h 1212301"/>
                <a:gd name="connsiteX25" fmla="*/ 1218305 w 1954696"/>
                <a:gd name="connsiteY25" fmla="*/ 659968 h 1212301"/>
                <a:gd name="connsiteX26" fmla="*/ 1210353 w 1954696"/>
                <a:gd name="connsiteY26" fmla="*/ 667049 h 1212301"/>
                <a:gd name="connsiteX27" fmla="*/ 1121286 w 1954696"/>
                <a:gd name="connsiteY27" fmla="*/ 667049 h 1212301"/>
                <a:gd name="connsiteX28" fmla="*/ 1113334 w 1954696"/>
                <a:gd name="connsiteY28" fmla="*/ 659968 h 1212301"/>
                <a:gd name="connsiteX29" fmla="*/ 1113334 w 1954696"/>
                <a:gd name="connsiteY29" fmla="*/ 407877 h 1212301"/>
                <a:gd name="connsiteX30" fmla="*/ 1121286 w 1954696"/>
                <a:gd name="connsiteY30" fmla="*/ 400796 h 1212301"/>
                <a:gd name="connsiteX31" fmla="*/ 558257 w 1954696"/>
                <a:gd name="connsiteY31" fmla="*/ 393715 h 1212301"/>
                <a:gd name="connsiteX32" fmla="*/ 570981 w 1954696"/>
                <a:gd name="connsiteY32" fmla="*/ 668465 h 1212301"/>
                <a:gd name="connsiteX33" fmla="*/ 725257 w 1954696"/>
                <a:gd name="connsiteY33" fmla="*/ 906393 h 1212301"/>
                <a:gd name="connsiteX34" fmla="*/ 570981 w 1954696"/>
                <a:gd name="connsiteY34" fmla="*/ 943216 h 1212301"/>
                <a:gd name="connsiteX35" fmla="*/ 262429 w 1954696"/>
                <a:gd name="connsiteY35" fmla="*/ 668465 h 1212301"/>
                <a:gd name="connsiteX36" fmla="*/ 558257 w 1954696"/>
                <a:gd name="connsiteY36" fmla="*/ 393715 h 1212301"/>
                <a:gd name="connsiteX37" fmla="*/ 633010 w 1954696"/>
                <a:gd name="connsiteY37" fmla="*/ 378136 h 1212301"/>
                <a:gd name="connsiteX38" fmla="*/ 636191 w 1954696"/>
                <a:gd name="connsiteY38" fmla="*/ 624562 h 1212301"/>
                <a:gd name="connsiteX39" fmla="*/ 911343 w 1954696"/>
                <a:gd name="connsiteY39" fmla="*/ 631643 h 1212301"/>
                <a:gd name="connsiteX40" fmla="*/ 741162 w 1954696"/>
                <a:gd name="connsiteY40" fmla="*/ 407877 h 1212301"/>
                <a:gd name="connsiteX41" fmla="*/ 680724 w 1954696"/>
                <a:gd name="connsiteY41" fmla="*/ 386633 h 1212301"/>
                <a:gd name="connsiteX42" fmla="*/ 633010 w 1954696"/>
                <a:gd name="connsiteY42" fmla="*/ 378136 h 1212301"/>
                <a:gd name="connsiteX43" fmla="*/ 1293057 w 1954696"/>
                <a:gd name="connsiteY43" fmla="*/ 346979 h 1212301"/>
                <a:gd name="connsiteX44" fmla="*/ 1382124 w 1954696"/>
                <a:gd name="connsiteY44" fmla="*/ 346979 h 1212301"/>
                <a:gd name="connsiteX45" fmla="*/ 1390076 w 1954696"/>
                <a:gd name="connsiteY45" fmla="*/ 354060 h 1212301"/>
                <a:gd name="connsiteX46" fmla="*/ 1390076 w 1954696"/>
                <a:gd name="connsiteY46" fmla="*/ 659968 h 1212301"/>
                <a:gd name="connsiteX47" fmla="*/ 1382124 w 1954696"/>
                <a:gd name="connsiteY47" fmla="*/ 667049 h 1212301"/>
                <a:gd name="connsiteX48" fmla="*/ 1293057 w 1954696"/>
                <a:gd name="connsiteY48" fmla="*/ 667049 h 1212301"/>
                <a:gd name="connsiteX49" fmla="*/ 1285105 w 1954696"/>
                <a:gd name="connsiteY49" fmla="*/ 659968 h 1212301"/>
                <a:gd name="connsiteX50" fmla="*/ 1285105 w 1954696"/>
                <a:gd name="connsiteY50" fmla="*/ 354060 h 1212301"/>
                <a:gd name="connsiteX51" fmla="*/ 1293057 w 1954696"/>
                <a:gd name="connsiteY51" fmla="*/ 346979 h 1212301"/>
                <a:gd name="connsiteX52" fmla="*/ 594838 w 1954696"/>
                <a:gd name="connsiteY52" fmla="*/ 342730 h 1212301"/>
                <a:gd name="connsiteX53" fmla="*/ 615514 w 1954696"/>
                <a:gd name="connsiteY53" fmla="*/ 344146 h 1212301"/>
                <a:gd name="connsiteX54" fmla="*/ 690267 w 1954696"/>
                <a:gd name="connsiteY54" fmla="*/ 355476 h 1212301"/>
                <a:gd name="connsiteX55" fmla="*/ 758657 w 1954696"/>
                <a:gd name="connsiteY55" fmla="*/ 379552 h 1212301"/>
                <a:gd name="connsiteX56" fmla="*/ 951105 w 1954696"/>
                <a:gd name="connsiteY56" fmla="*/ 648638 h 1212301"/>
                <a:gd name="connsiteX57" fmla="*/ 952695 w 1954696"/>
                <a:gd name="connsiteY57" fmla="*/ 667049 h 1212301"/>
                <a:gd name="connsiteX58" fmla="*/ 932019 w 1954696"/>
                <a:gd name="connsiteY58" fmla="*/ 667049 h 1212301"/>
                <a:gd name="connsiteX59" fmla="*/ 618695 w 1954696"/>
                <a:gd name="connsiteY59" fmla="*/ 658551 h 1212301"/>
                <a:gd name="connsiteX60" fmla="*/ 601200 w 1954696"/>
                <a:gd name="connsiteY60" fmla="*/ 658551 h 1212301"/>
                <a:gd name="connsiteX61" fmla="*/ 598019 w 1954696"/>
                <a:gd name="connsiteY61" fmla="*/ 641557 h 1212301"/>
                <a:gd name="connsiteX62" fmla="*/ 594838 w 1954696"/>
                <a:gd name="connsiteY62" fmla="*/ 361141 h 1212301"/>
                <a:gd name="connsiteX63" fmla="*/ 119286 w 1954696"/>
                <a:gd name="connsiteY63" fmla="*/ 0 h 1212301"/>
                <a:gd name="connsiteX64" fmla="*/ 1835410 w 1954696"/>
                <a:gd name="connsiteY64" fmla="*/ 0 h 1212301"/>
                <a:gd name="connsiteX65" fmla="*/ 1954696 w 1954696"/>
                <a:gd name="connsiteY65" fmla="*/ 106218 h 1212301"/>
                <a:gd name="connsiteX66" fmla="*/ 1954696 w 1954696"/>
                <a:gd name="connsiteY66" fmla="*/ 641700 h 1212301"/>
                <a:gd name="connsiteX67" fmla="*/ 1899603 w 1954696"/>
                <a:gd name="connsiteY67" fmla="*/ 624599 h 1212301"/>
                <a:gd name="connsiteX68" fmla="*/ 1838591 w 1954696"/>
                <a:gd name="connsiteY68" fmla="*/ 618448 h 1212301"/>
                <a:gd name="connsiteX69" fmla="*/ 1838591 w 1954696"/>
                <a:gd name="connsiteY69" fmla="*/ 199690 h 1212301"/>
                <a:gd name="connsiteX70" fmla="*/ 114514 w 1954696"/>
                <a:gd name="connsiteY70" fmla="*/ 199690 h 1212301"/>
                <a:gd name="connsiteX71" fmla="*/ 114514 w 1954696"/>
                <a:gd name="connsiteY71" fmla="*/ 1111748 h 1212301"/>
                <a:gd name="connsiteX72" fmla="*/ 1295887 w 1954696"/>
                <a:gd name="connsiteY72" fmla="*/ 1111748 h 1212301"/>
                <a:gd name="connsiteX73" fmla="*/ 1295327 w 1954696"/>
                <a:gd name="connsiteY73" fmla="*/ 1117301 h 1212301"/>
                <a:gd name="connsiteX74" fmla="*/ 1304904 w 1954696"/>
                <a:gd name="connsiteY74" fmla="*/ 1212301 h 1212301"/>
                <a:gd name="connsiteX75" fmla="*/ 119286 w 1954696"/>
                <a:gd name="connsiteY75" fmla="*/ 1212301 h 1212301"/>
                <a:gd name="connsiteX76" fmla="*/ 0 w 1954696"/>
                <a:gd name="connsiteY76" fmla="*/ 1106083 h 1212301"/>
                <a:gd name="connsiteX77" fmla="*/ 0 w 1954696"/>
                <a:gd name="connsiteY77" fmla="*/ 106218 h 1212301"/>
                <a:gd name="connsiteX78" fmla="*/ 119286 w 1954696"/>
                <a:gd name="connsiteY78" fmla="*/ 0 h 121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954696" h="1212301">
                  <a:moveTo>
                    <a:pt x="1111743" y="896480"/>
                  </a:moveTo>
                  <a:lnTo>
                    <a:pt x="1348452" y="896480"/>
                  </a:lnTo>
                  <a:lnTo>
                    <a:pt x="1334849" y="921542"/>
                  </a:lnTo>
                  <a:lnTo>
                    <a:pt x="1325044" y="953129"/>
                  </a:lnTo>
                  <a:lnTo>
                    <a:pt x="1111743" y="953129"/>
                  </a:lnTo>
                  <a:close/>
                  <a:moveTo>
                    <a:pt x="1111743" y="752023"/>
                  </a:moveTo>
                  <a:lnTo>
                    <a:pt x="1454337" y="752023"/>
                  </a:lnTo>
                  <a:lnTo>
                    <a:pt x="1442629" y="761683"/>
                  </a:lnTo>
                  <a:lnTo>
                    <a:pt x="1403859" y="808673"/>
                  </a:lnTo>
                  <a:lnTo>
                    <a:pt x="1111743" y="808673"/>
                  </a:lnTo>
                  <a:close/>
                  <a:moveTo>
                    <a:pt x="625057" y="682627"/>
                  </a:moveTo>
                  <a:lnTo>
                    <a:pt x="895438" y="686876"/>
                  </a:lnTo>
                  <a:cubicBezTo>
                    <a:pt x="895438" y="773267"/>
                    <a:pt x="847724" y="852576"/>
                    <a:pt x="768200" y="900728"/>
                  </a:cubicBezTo>
                  <a:close/>
                  <a:moveTo>
                    <a:pt x="1464829" y="495684"/>
                  </a:moveTo>
                  <a:lnTo>
                    <a:pt x="1553895" y="495684"/>
                  </a:lnTo>
                  <a:cubicBezTo>
                    <a:pt x="1558667" y="495684"/>
                    <a:pt x="1561848" y="498516"/>
                    <a:pt x="1561848" y="502765"/>
                  </a:cubicBezTo>
                  <a:lnTo>
                    <a:pt x="1561848" y="658551"/>
                  </a:lnTo>
                  <a:cubicBezTo>
                    <a:pt x="1561848" y="662800"/>
                    <a:pt x="1558667" y="665633"/>
                    <a:pt x="1553895" y="665633"/>
                  </a:cubicBezTo>
                  <a:lnTo>
                    <a:pt x="1464829" y="665633"/>
                  </a:lnTo>
                  <a:cubicBezTo>
                    <a:pt x="1460057" y="665633"/>
                    <a:pt x="1456876" y="662800"/>
                    <a:pt x="1456876" y="658551"/>
                  </a:cubicBezTo>
                  <a:lnTo>
                    <a:pt x="1456876" y="502765"/>
                  </a:lnTo>
                  <a:cubicBezTo>
                    <a:pt x="1456876" y="499933"/>
                    <a:pt x="1460057" y="495684"/>
                    <a:pt x="1464829" y="495684"/>
                  </a:cubicBezTo>
                  <a:close/>
                  <a:moveTo>
                    <a:pt x="1121286" y="400796"/>
                  </a:moveTo>
                  <a:lnTo>
                    <a:pt x="1210353" y="400796"/>
                  </a:lnTo>
                  <a:cubicBezTo>
                    <a:pt x="1215124" y="400796"/>
                    <a:pt x="1218305" y="403628"/>
                    <a:pt x="1218305" y="407877"/>
                  </a:cubicBezTo>
                  <a:lnTo>
                    <a:pt x="1218305" y="659968"/>
                  </a:lnTo>
                  <a:cubicBezTo>
                    <a:pt x="1218305" y="664216"/>
                    <a:pt x="1215124" y="667049"/>
                    <a:pt x="1210353" y="667049"/>
                  </a:cubicBezTo>
                  <a:lnTo>
                    <a:pt x="1121286" y="667049"/>
                  </a:lnTo>
                  <a:cubicBezTo>
                    <a:pt x="1116514" y="667049"/>
                    <a:pt x="1113334" y="664216"/>
                    <a:pt x="1113334" y="659968"/>
                  </a:cubicBezTo>
                  <a:lnTo>
                    <a:pt x="1113334" y="407877"/>
                  </a:lnTo>
                  <a:cubicBezTo>
                    <a:pt x="1111743" y="403628"/>
                    <a:pt x="1116514" y="400796"/>
                    <a:pt x="1121286" y="400796"/>
                  </a:cubicBezTo>
                  <a:close/>
                  <a:moveTo>
                    <a:pt x="558257" y="393715"/>
                  </a:moveTo>
                  <a:lnTo>
                    <a:pt x="570981" y="668465"/>
                  </a:lnTo>
                  <a:lnTo>
                    <a:pt x="725257" y="906393"/>
                  </a:lnTo>
                  <a:cubicBezTo>
                    <a:pt x="677543" y="930469"/>
                    <a:pt x="625057" y="943216"/>
                    <a:pt x="570981" y="943216"/>
                  </a:cubicBezTo>
                  <a:cubicBezTo>
                    <a:pt x="400800" y="943216"/>
                    <a:pt x="262429" y="820003"/>
                    <a:pt x="262429" y="668465"/>
                  </a:cubicBezTo>
                  <a:cubicBezTo>
                    <a:pt x="262429" y="521176"/>
                    <a:pt x="392848" y="399380"/>
                    <a:pt x="558257" y="393715"/>
                  </a:cubicBezTo>
                  <a:close/>
                  <a:moveTo>
                    <a:pt x="633010" y="378136"/>
                  </a:moveTo>
                  <a:lnTo>
                    <a:pt x="636191" y="624562"/>
                  </a:lnTo>
                  <a:lnTo>
                    <a:pt x="911343" y="631643"/>
                  </a:lnTo>
                  <a:cubicBezTo>
                    <a:pt x="900210" y="535339"/>
                    <a:pt x="833410" y="451780"/>
                    <a:pt x="741162" y="407877"/>
                  </a:cubicBezTo>
                  <a:cubicBezTo>
                    <a:pt x="722076" y="399380"/>
                    <a:pt x="701400" y="392298"/>
                    <a:pt x="680724" y="386633"/>
                  </a:cubicBezTo>
                  <a:cubicBezTo>
                    <a:pt x="663229" y="383801"/>
                    <a:pt x="648914" y="380968"/>
                    <a:pt x="633010" y="378136"/>
                  </a:cubicBezTo>
                  <a:close/>
                  <a:moveTo>
                    <a:pt x="1293057" y="346979"/>
                  </a:moveTo>
                  <a:lnTo>
                    <a:pt x="1382124" y="346979"/>
                  </a:lnTo>
                  <a:cubicBezTo>
                    <a:pt x="1386895" y="346979"/>
                    <a:pt x="1390076" y="349811"/>
                    <a:pt x="1390076" y="354060"/>
                  </a:cubicBezTo>
                  <a:lnTo>
                    <a:pt x="1390076" y="659968"/>
                  </a:lnTo>
                  <a:cubicBezTo>
                    <a:pt x="1390076" y="664216"/>
                    <a:pt x="1386895" y="667049"/>
                    <a:pt x="1382124" y="667049"/>
                  </a:cubicBezTo>
                  <a:lnTo>
                    <a:pt x="1293057" y="667049"/>
                  </a:lnTo>
                  <a:cubicBezTo>
                    <a:pt x="1288286" y="667049"/>
                    <a:pt x="1285105" y="664216"/>
                    <a:pt x="1285105" y="659968"/>
                  </a:cubicBezTo>
                  <a:lnTo>
                    <a:pt x="1285105" y="354060"/>
                  </a:lnTo>
                  <a:cubicBezTo>
                    <a:pt x="1285105" y="349811"/>
                    <a:pt x="1288286" y="346979"/>
                    <a:pt x="1293057" y="346979"/>
                  </a:cubicBezTo>
                  <a:close/>
                  <a:moveTo>
                    <a:pt x="594838" y="342730"/>
                  </a:moveTo>
                  <a:lnTo>
                    <a:pt x="615514" y="344146"/>
                  </a:lnTo>
                  <a:cubicBezTo>
                    <a:pt x="640962" y="345562"/>
                    <a:pt x="666410" y="349811"/>
                    <a:pt x="690267" y="355476"/>
                  </a:cubicBezTo>
                  <a:cubicBezTo>
                    <a:pt x="714124" y="361141"/>
                    <a:pt x="736391" y="369639"/>
                    <a:pt x="758657" y="379552"/>
                  </a:cubicBezTo>
                  <a:cubicBezTo>
                    <a:pt x="868400" y="430537"/>
                    <a:pt x="944743" y="532506"/>
                    <a:pt x="951105" y="648638"/>
                  </a:cubicBezTo>
                  <a:lnTo>
                    <a:pt x="952695" y="667049"/>
                  </a:lnTo>
                  <a:lnTo>
                    <a:pt x="932019" y="667049"/>
                  </a:lnTo>
                  <a:lnTo>
                    <a:pt x="618695" y="658551"/>
                  </a:lnTo>
                  <a:lnTo>
                    <a:pt x="601200" y="658551"/>
                  </a:lnTo>
                  <a:lnTo>
                    <a:pt x="598019" y="641557"/>
                  </a:lnTo>
                  <a:lnTo>
                    <a:pt x="594838" y="361141"/>
                  </a:lnTo>
                  <a:close/>
                  <a:moveTo>
                    <a:pt x="119286" y="0"/>
                  </a:moveTo>
                  <a:lnTo>
                    <a:pt x="1835410" y="0"/>
                  </a:lnTo>
                  <a:cubicBezTo>
                    <a:pt x="1900619" y="0"/>
                    <a:pt x="1954696" y="48152"/>
                    <a:pt x="1954696" y="106218"/>
                  </a:cubicBezTo>
                  <a:lnTo>
                    <a:pt x="1954696" y="641700"/>
                  </a:lnTo>
                  <a:lnTo>
                    <a:pt x="1899603" y="624599"/>
                  </a:lnTo>
                  <a:lnTo>
                    <a:pt x="1838591" y="618448"/>
                  </a:lnTo>
                  <a:lnTo>
                    <a:pt x="1838591" y="199690"/>
                  </a:lnTo>
                  <a:lnTo>
                    <a:pt x="114514" y="199690"/>
                  </a:lnTo>
                  <a:lnTo>
                    <a:pt x="114514" y="1111748"/>
                  </a:lnTo>
                  <a:lnTo>
                    <a:pt x="1295887" y="1111748"/>
                  </a:lnTo>
                  <a:lnTo>
                    <a:pt x="1295327" y="1117301"/>
                  </a:lnTo>
                  <a:lnTo>
                    <a:pt x="1304904" y="1212301"/>
                  </a:lnTo>
                  <a:lnTo>
                    <a:pt x="119286" y="1212301"/>
                  </a:lnTo>
                  <a:cubicBezTo>
                    <a:pt x="54076" y="1212301"/>
                    <a:pt x="0" y="1164149"/>
                    <a:pt x="0" y="1106083"/>
                  </a:cubicBezTo>
                  <a:lnTo>
                    <a:pt x="0" y="106218"/>
                  </a:lnTo>
                  <a:cubicBezTo>
                    <a:pt x="0" y="48152"/>
                    <a:pt x="54076" y="0"/>
                    <a:pt x="119286" y="0"/>
                  </a:cubicBezTo>
                  <a:close/>
                </a:path>
              </a:pathLst>
            </a:custGeom>
            <a:solidFill>
              <a:schemeClr val="bg1"/>
            </a:solidFill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813"/>
            </a:p>
          </p:txBody>
        </p:sp>
      </p:grpSp>
    </p:spTree>
    <p:extLst>
      <p:ext uri="{BB962C8B-B14F-4D97-AF65-F5344CB8AC3E}">
        <p14:creationId xmlns:p14="http://schemas.microsoft.com/office/powerpoint/2010/main" val="17245964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65B0C63-FF48-B62E-0245-F440F62773EE}"/>
              </a:ext>
            </a:extLst>
          </p:cNvPr>
          <p:cNvCxnSpPr/>
          <p:nvPr/>
        </p:nvCxnSpPr>
        <p:spPr>
          <a:xfrm flipV="1">
            <a:off x="4328863" y="6229172"/>
            <a:ext cx="0" cy="15639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FF6D760-A550-ED60-D866-F791287B56F9}"/>
              </a:ext>
            </a:extLst>
          </p:cNvPr>
          <p:cNvSpPr txBox="1"/>
          <p:nvPr/>
        </p:nvSpPr>
        <p:spPr>
          <a:xfrm>
            <a:off x="4853145" y="7389157"/>
            <a:ext cx="5533711" cy="95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Logo!</a:t>
            </a:r>
          </a:p>
          <a:p>
            <a:r>
              <a:rPr lang="en-GB" sz="2813" dirty="0"/>
              <a:t>This is White &amp; Gold Text Version</a:t>
            </a:r>
            <a:endParaRPr lang="en-US" sz="2813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4F9DAB5-0AFD-986E-F3DE-33068EF73A5C}"/>
              </a:ext>
            </a:extLst>
          </p:cNvPr>
          <p:cNvGrpSpPr/>
          <p:nvPr/>
        </p:nvGrpSpPr>
        <p:grpSpPr>
          <a:xfrm>
            <a:off x="1268920" y="3302386"/>
            <a:ext cx="12731832" cy="2487091"/>
            <a:chOff x="2786063" y="2610501"/>
            <a:chExt cx="10185465" cy="1989673"/>
          </a:xfrm>
        </p:grpSpPr>
        <p:grpSp>
          <p:nvGrpSpPr>
            <p:cNvPr id="15" name="Graphic 5">
              <a:extLst>
                <a:ext uri="{FF2B5EF4-FFF2-40B4-BE49-F238E27FC236}">
                  <a16:creationId xmlns:a16="http://schemas.microsoft.com/office/drawing/2014/main" id="{A80E2894-365D-6A3F-7571-DD756ACEA221}"/>
                </a:ext>
              </a:extLst>
            </p:cNvPr>
            <p:cNvGrpSpPr/>
            <p:nvPr/>
          </p:nvGrpSpPr>
          <p:grpSpPr>
            <a:xfrm>
              <a:off x="4802506" y="2610501"/>
              <a:ext cx="8169022" cy="1989673"/>
              <a:chOff x="4134754" y="2502217"/>
              <a:chExt cx="8169022" cy="198967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7C6EF1C-CF01-7E89-D864-897EC59D9921}"/>
                  </a:ext>
                </a:extLst>
              </p:cNvPr>
              <p:cNvSpPr txBox="1"/>
              <p:nvPr/>
            </p:nvSpPr>
            <p:spPr>
              <a:xfrm>
                <a:off x="4196171" y="2502217"/>
                <a:ext cx="8107605" cy="19896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7781" b="1" dirty="0">
                    <a:ln/>
                    <a:solidFill>
                      <a:srgbClr val="FFFFFF"/>
                    </a:solidFill>
                    <a:latin typeface="Bahnschrift Light SemiCondensed"/>
                    <a:sym typeface="Bahnschrift Light SemiCondensed"/>
                    <a:rtl val="0"/>
                  </a:rPr>
                  <a:t>Insightful </a:t>
                </a:r>
                <a:r>
                  <a:rPr lang="en-US" sz="7781" b="1" dirty="0">
                    <a:ln/>
                    <a:solidFill>
                      <a:srgbClr val="FFC000"/>
                    </a:solidFill>
                    <a:latin typeface="Bahnschrift Light SemiCondensed"/>
                    <a:sym typeface="Bahnschrift Light SemiCondensed"/>
                    <a:rtl val="0"/>
                  </a:rPr>
                  <a:t>Tech </a:t>
                </a:r>
                <a:r>
                  <a:rPr lang="en-US" sz="7781" b="1" dirty="0">
                    <a:ln/>
                    <a:solidFill>
                      <a:schemeClr val="bg1"/>
                    </a:solidFill>
                    <a:latin typeface="Bahnschrift Light SemiCondensed"/>
                    <a:sym typeface="Bahnschrift Light SemiCondensed"/>
                    <a:rtl val="0"/>
                  </a:rPr>
                  <a:t>Consulting</a:t>
                </a:r>
              </a:p>
              <a:p>
                <a:pPr algn="l"/>
                <a:endParaRPr lang="en-US" sz="7781" b="1" dirty="0">
                  <a:ln/>
                  <a:solidFill>
                    <a:srgbClr val="FFFFFF"/>
                  </a:solidFill>
                  <a:latin typeface="Bahnschrift Light SemiCondensed"/>
                  <a:sym typeface="Bahnschrift Light SemiCondensed"/>
                  <a:rtl val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156E134F-4C84-6FFF-9E87-4E455AFCB47A}"/>
                  </a:ext>
                </a:extLst>
              </p:cNvPr>
              <p:cNvSpPr txBox="1"/>
              <p:nvPr/>
            </p:nvSpPr>
            <p:spPr>
              <a:xfrm>
                <a:off x="7192233" y="2512960"/>
                <a:ext cx="147785" cy="1031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endParaRPr lang="en-US" sz="7781" b="1" dirty="0">
                  <a:ln/>
                  <a:solidFill>
                    <a:schemeClr val="bg1"/>
                  </a:solidFill>
                  <a:latin typeface="Bahnschrift Light SemiCondensed"/>
                  <a:sym typeface="Bahnschrift Light SemiCondensed"/>
                  <a:rtl val="0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8FD5AA-38D0-7C55-F9AD-5E08ED09CF40}"/>
                  </a:ext>
                </a:extLst>
              </p:cNvPr>
              <p:cNvSpPr txBox="1"/>
              <p:nvPr/>
            </p:nvSpPr>
            <p:spPr>
              <a:xfrm>
                <a:off x="4134754" y="3426142"/>
                <a:ext cx="4194994" cy="8125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en-US" sz="6000" dirty="0">
                    <a:ln/>
                    <a:solidFill>
                      <a:srgbClr val="FFC000"/>
                    </a:solidFill>
                    <a:latin typeface="Bahnschrift Light Condensed"/>
                    <a:sym typeface="Bahnschrift Light Condensed"/>
                    <a:rtl val="0"/>
                  </a:rPr>
                  <a:t>Power  BI  </a:t>
                </a:r>
                <a:r>
                  <a:rPr lang="en-US" sz="6000" dirty="0">
                    <a:ln/>
                    <a:solidFill>
                      <a:srgbClr val="FFFFFF"/>
                    </a:solidFill>
                    <a:latin typeface="Bahnschrift Light Condensed"/>
                    <a:sym typeface="Bahnschrift Light Condensed"/>
                    <a:rtl val="0"/>
                  </a:rPr>
                  <a:t>Reports</a:t>
                </a:r>
                <a:r>
                  <a:rPr lang="en-US" sz="6000" dirty="0">
                    <a:ln/>
                    <a:solidFill>
                      <a:srgbClr val="FFC000"/>
                    </a:solidFill>
                    <a:latin typeface="Bahnschrift Light Condensed"/>
                    <a:sym typeface="Bahnschrift Light Condensed"/>
                    <a:rtl val="0"/>
                  </a:rPr>
                  <a:t>   </a:t>
                </a: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2384570F-007E-5573-C941-E31C2ADF73BC}"/>
                </a:ext>
              </a:extLst>
            </p:cNvPr>
            <p:cNvGrpSpPr/>
            <p:nvPr/>
          </p:nvGrpSpPr>
          <p:grpSpPr>
            <a:xfrm>
              <a:off x="2786063" y="2838114"/>
              <a:ext cx="2145672" cy="1369205"/>
              <a:chOff x="2546982" y="1136582"/>
              <a:chExt cx="2406859" cy="1548806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FE97DF9-D0CD-B67A-F3FC-22C4CBA420BC}"/>
                  </a:ext>
                </a:extLst>
              </p:cNvPr>
              <p:cNvSpPr/>
              <p:nvPr/>
            </p:nvSpPr>
            <p:spPr>
              <a:xfrm rot="2577139">
                <a:off x="3910737" y="1909107"/>
                <a:ext cx="1043104" cy="776281"/>
              </a:xfrm>
              <a:custGeom>
                <a:avLst/>
                <a:gdLst>
                  <a:gd name="connsiteX0" fmla="*/ 198879 w 1037043"/>
                  <a:gd name="connsiteY0" fmla="*/ 206576 h 791262"/>
                  <a:gd name="connsiteX1" fmla="*/ 185016 w 1037043"/>
                  <a:gd name="connsiteY1" fmla="*/ 611963 h 791262"/>
                  <a:gd name="connsiteX2" fmla="*/ 589722 w 1037043"/>
                  <a:gd name="connsiteY2" fmla="*/ 584685 h 791262"/>
                  <a:gd name="connsiteX3" fmla="*/ 603585 w 1037043"/>
                  <a:gd name="connsiteY3" fmla="*/ 179298 h 791262"/>
                  <a:gd name="connsiteX4" fmla="*/ 198879 w 1037043"/>
                  <a:gd name="connsiteY4" fmla="*/ 206576 h 791262"/>
                  <a:gd name="connsiteX5" fmla="*/ 125197 w 1037043"/>
                  <a:gd name="connsiteY5" fmla="*/ 135294 h 791262"/>
                  <a:gd name="connsiteX6" fmla="*/ 682496 w 1037043"/>
                  <a:gd name="connsiteY6" fmla="*/ 97731 h 791262"/>
                  <a:gd name="connsiteX7" fmla="*/ 783735 w 1037043"/>
                  <a:gd name="connsiteY7" fmla="*/ 294165 h 791262"/>
                  <a:gd name="connsiteX8" fmla="*/ 785183 w 1037043"/>
                  <a:gd name="connsiteY8" fmla="*/ 317554 h 791262"/>
                  <a:gd name="connsiteX9" fmla="*/ 1037043 w 1037043"/>
                  <a:gd name="connsiteY9" fmla="*/ 317554 h 791262"/>
                  <a:gd name="connsiteX10" fmla="*/ 1037043 w 1037043"/>
                  <a:gd name="connsiteY10" fmla="*/ 476762 h 791262"/>
                  <a:gd name="connsiteX11" fmla="*/ 768284 w 1037043"/>
                  <a:gd name="connsiteY11" fmla="*/ 476762 h 791262"/>
                  <a:gd name="connsiteX12" fmla="*/ 754437 w 1037043"/>
                  <a:gd name="connsiteY12" fmla="*/ 519554 h 791262"/>
                  <a:gd name="connsiteX13" fmla="*/ 663406 w 1037043"/>
                  <a:gd name="connsiteY13" fmla="*/ 655968 h 791262"/>
                  <a:gd name="connsiteX14" fmla="*/ 106107 w 1037043"/>
                  <a:gd name="connsiteY14" fmla="*/ 693531 h 791262"/>
                  <a:gd name="connsiteX15" fmla="*/ 125197 w 1037043"/>
                  <a:gd name="connsiteY15" fmla="*/ 135294 h 791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037043" h="791262">
                    <a:moveTo>
                      <a:pt x="198879" y="206576"/>
                    </a:moveTo>
                    <a:cubicBezTo>
                      <a:pt x="83294" y="326053"/>
                      <a:pt x="77088" y="507551"/>
                      <a:pt x="185016" y="611963"/>
                    </a:cubicBezTo>
                    <a:cubicBezTo>
                      <a:pt x="292945" y="716375"/>
                      <a:pt x="474137" y="704163"/>
                      <a:pt x="589722" y="584685"/>
                    </a:cubicBezTo>
                    <a:cubicBezTo>
                      <a:pt x="705307" y="465208"/>
                      <a:pt x="711514" y="283710"/>
                      <a:pt x="603585" y="179298"/>
                    </a:cubicBezTo>
                    <a:cubicBezTo>
                      <a:pt x="495657" y="74886"/>
                      <a:pt x="314464" y="87098"/>
                      <a:pt x="198879" y="206576"/>
                    </a:cubicBezTo>
                    <a:close/>
                    <a:moveTo>
                      <a:pt x="125197" y="135294"/>
                    </a:moveTo>
                    <a:cubicBezTo>
                      <a:pt x="284362" y="-29231"/>
                      <a:pt x="533873" y="-46049"/>
                      <a:pt x="682496" y="97731"/>
                    </a:cubicBezTo>
                    <a:cubicBezTo>
                      <a:pt x="738229" y="151649"/>
                      <a:pt x="771861" y="220494"/>
                      <a:pt x="783735" y="294165"/>
                    </a:cubicBezTo>
                    <a:lnTo>
                      <a:pt x="785183" y="317554"/>
                    </a:lnTo>
                    <a:lnTo>
                      <a:pt x="1037043" y="317554"/>
                    </a:lnTo>
                    <a:lnTo>
                      <a:pt x="1037043" y="476762"/>
                    </a:lnTo>
                    <a:lnTo>
                      <a:pt x="768284" y="476762"/>
                    </a:lnTo>
                    <a:lnTo>
                      <a:pt x="754437" y="519554"/>
                    </a:lnTo>
                    <a:cubicBezTo>
                      <a:pt x="733575" y="568368"/>
                      <a:pt x="703197" y="614837"/>
                      <a:pt x="663406" y="655968"/>
                    </a:cubicBezTo>
                    <a:cubicBezTo>
                      <a:pt x="504241" y="820494"/>
                      <a:pt x="254729" y="837311"/>
                      <a:pt x="106107" y="693531"/>
                    </a:cubicBezTo>
                    <a:cubicBezTo>
                      <a:pt x="-42515" y="549751"/>
                      <a:pt x="-33968" y="299820"/>
                      <a:pt x="125197" y="135294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sz="2813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E8E7902-447B-70F6-0012-C1303B2CE5F1}"/>
                  </a:ext>
                </a:extLst>
              </p:cNvPr>
              <p:cNvSpPr/>
              <p:nvPr/>
            </p:nvSpPr>
            <p:spPr>
              <a:xfrm>
                <a:off x="2546982" y="1136582"/>
                <a:ext cx="1954696" cy="1212301"/>
              </a:xfrm>
              <a:custGeom>
                <a:avLst/>
                <a:gdLst>
                  <a:gd name="connsiteX0" fmla="*/ 1111743 w 1954696"/>
                  <a:gd name="connsiteY0" fmla="*/ 896480 h 1212301"/>
                  <a:gd name="connsiteX1" fmla="*/ 1348452 w 1954696"/>
                  <a:gd name="connsiteY1" fmla="*/ 896480 h 1212301"/>
                  <a:gd name="connsiteX2" fmla="*/ 1334849 w 1954696"/>
                  <a:gd name="connsiteY2" fmla="*/ 921542 h 1212301"/>
                  <a:gd name="connsiteX3" fmla="*/ 1325044 w 1954696"/>
                  <a:gd name="connsiteY3" fmla="*/ 953129 h 1212301"/>
                  <a:gd name="connsiteX4" fmla="*/ 1111743 w 1954696"/>
                  <a:gd name="connsiteY4" fmla="*/ 953129 h 1212301"/>
                  <a:gd name="connsiteX5" fmla="*/ 1111743 w 1954696"/>
                  <a:gd name="connsiteY5" fmla="*/ 752023 h 1212301"/>
                  <a:gd name="connsiteX6" fmla="*/ 1454337 w 1954696"/>
                  <a:gd name="connsiteY6" fmla="*/ 752023 h 1212301"/>
                  <a:gd name="connsiteX7" fmla="*/ 1442629 w 1954696"/>
                  <a:gd name="connsiteY7" fmla="*/ 761683 h 1212301"/>
                  <a:gd name="connsiteX8" fmla="*/ 1403859 w 1954696"/>
                  <a:gd name="connsiteY8" fmla="*/ 808673 h 1212301"/>
                  <a:gd name="connsiteX9" fmla="*/ 1111743 w 1954696"/>
                  <a:gd name="connsiteY9" fmla="*/ 808673 h 1212301"/>
                  <a:gd name="connsiteX10" fmla="*/ 625057 w 1954696"/>
                  <a:gd name="connsiteY10" fmla="*/ 682627 h 1212301"/>
                  <a:gd name="connsiteX11" fmla="*/ 895438 w 1954696"/>
                  <a:gd name="connsiteY11" fmla="*/ 686876 h 1212301"/>
                  <a:gd name="connsiteX12" fmla="*/ 768200 w 1954696"/>
                  <a:gd name="connsiteY12" fmla="*/ 900728 h 1212301"/>
                  <a:gd name="connsiteX13" fmla="*/ 1464829 w 1954696"/>
                  <a:gd name="connsiteY13" fmla="*/ 495684 h 1212301"/>
                  <a:gd name="connsiteX14" fmla="*/ 1553895 w 1954696"/>
                  <a:gd name="connsiteY14" fmla="*/ 495684 h 1212301"/>
                  <a:gd name="connsiteX15" fmla="*/ 1561848 w 1954696"/>
                  <a:gd name="connsiteY15" fmla="*/ 502765 h 1212301"/>
                  <a:gd name="connsiteX16" fmla="*/ 1561848 w 1954696"/>
                  <a:gd name="connsiteY16" fmla="*/ 658551 h 1212301"/>
                  <a:gd name="connsiteX17" fmla="*/ 1553895 w 1954696"/>
                  <a:gd name="connsiteY17" fmla="*/ 665633 h 1212301"/>
                  <a:gd name="connsiteX18" fmla="*/ 1464829 w 1954696"/>
                  <a:gd name="connsiteY18" fmla="*/ 665633 h 1212301"/>
                  <a:gd name="connsiteX19" fmla="*/ 1456876 w 1954696"/>
                  <a:gd name="connsiteY19" fmla="*/ 658551 h 1212301"/>
                  <a:gd name="connsiteX20" fmla="*/ 1456876 w 1954696"/>
                  <a:gd name="connsiteY20" fmla="*/ 502765 h 1212301"/>
                  <a:gd name="connsiteX21" fmla="*/ 1464829 w 1954696"/>
                  <a:gd name="connsiteY21" fmla="*/ 495684 h 1212301"/>
                  <a:gd name="connsiteX22" fmla="*/ 1121286 w 1954696"/>
                  <a:gd name="connsiteY22" fmla="*/ 400796 h 1212301"/>
                  <a:gd name="connsiteX23" fmla="*/ 1210353 w 1954696"/>
                  <a:gd name="connsiteY23" fmla="*/ 400796 h 1212301"/>
                  <a:gd name="connsiteX24" fmla="*/ 1218305 w 1954696"/>
                  <a:gd name="connsiteY24" fmla="*/ 407877 h 1212301"/>
                  <a:gd name="connsiteX25" fmla="*/ 1218305 w 1954696"/>
                  <a:gd name="connsiteY25" fmla="*/ 659968 h 1212301"/>
                  <a:gd name="connsiteX26" fmla="*/ 1210353 w 1954696"/>
                  <a:gd name="connsiteY26" fmla="*/ 667049 h 1212301"/>
                  <a:gd name="connsiteX27" fmla="*/ 1121286 w 1954696"/>
                  <a:gd name="connsiteY27" fmla="*/ 667049 h 1212301"/>
                  <a:gd name="connsiteX28" fmla="*/ 1113334 w 1954696"/>
                  <a:gd name="connsiteY28" fmla="*/ 659968 h 1212301"/>
                  <a:gd name="connsiteX29" fmla="*/ 1113334 w 1954696"/>
                  <a:gd name="connsiteY29" fmla="*/ 407877 h 1212301"/>
                  <a:gd name="connsiteX30" fmla="*/ 1121286 w 1954696"/>
                  <a:gd name="connsiteY30" fmla="*/ 400796 h 1212301"/>
                  <a:gd name="connsiteX31" fmla="*/ 558257 w 1954696"/>
                  <a:gd name="connsiteY31" fmla="*/ 393715 h 1212301"/>
                  <a:gd name="connsiteX32" fmla="*/ 570981 w 1954696"/>
                  <a:gd name="connsiteY32" fmla="*/ 668465 h 1212301"/>
                  <a:gd name="connsiteX33" fmla="*/ 725257 w 1954696"/>
                  <a:gd name="connsiteY33" fmla="*/ 906393 h 1212301"/>
                  <a:gd name="connsiteX34" fmla="*/ 570981 w 1954696"/>
                  <a:gd name="connsiteY34" fmla="*/ 943216 h 1212301"/>
                  <a:gd name="connsiteX35" fmla="*/ 262429 w 1954696"/>
                  <a:gd name="connsiteY35" fmla="*/ 668465 h 1212301"/>
                  <a:gd name="connsiteX36" fmla="*/ 558257 w 1954696"/>
                  <a:gd name="connsiteY36" fmla="*/ 393715 h 1212301"/>
                  <a:gd name="connsiteX37" fmla="*/ 633010 w 1954696"/>
                  <a:gd name="connsiteY37" fmla="*/ 378136 h 1212301"/>
                  <a:gd name="connsiteX38" fmla="*/ 636191 w 1954696"/>
                  <a:gd name="connsiteY38" fmla="*/ 624562 h 1212301"/>
                  <a:gd name="connsiteX39" fmla="*/ 911343 w 1954696"/>
                  <a:gd name="connsiteY39" fmla="*/ 631643 h 1212301"/>
                  <a:gd name="connsiteX40" fmla="*/ 741162 w 1954696"/>
                  <a:gd name="connsiteY40" fmla="*/ 407877 h 1212301"/>
                  <a:gd name="connsiteX41" fmla="*/ 680724 w 1954696"/>
                  <a:gd name="connsiteY41" fmla="*/ 386633 h 1212301"/>
                  <a:gd name="connsiteX42" fmla="*/ 633010 w 1954696"/>
                  <a:gd name="connsiteY42" fmla="*/ 378136 h 1212301"/>
                  <a:gd name="connsiteX43" fmla="*/ 1293057 w 1954696"/>
                  <a:gd name="connsiteY43" fmla="*/ 346979 h 1212301"/>
                  <a:gd name="connsiteX44" fmla="*/ 1382124 w 1954696"/>
                  <a:gd name="connsiteY44" fmla="*/ 346979 h 1212301"/>
                  <a:gd name="connsiteX45" fmla="*/ 1390076 w 1954696"/>
                  <a:gd name="connsiteY45" fmla="*/ 354060 h 1212301"/>
                  <a:gd name="connsiteX46" fmla="*/ 1390076 w 1954696"/>
                  <a:gd name="connsiteY46" fmla="*/ 659968 h 1212301"/>
                  <a:gd name="connsiteX47" fmla="*/ 1382124 w 1954696"/>
                  <a:gd name="connsiteY47" fmla="*/ 667049 h 1212301"/>
                  <a:gd name="connsiteX48" fmla="*/ 1293057 w 1954696"/>
                  <a:gd name="connsiteY48" fmla="*/ 667049 h 1212301"/>
                  <a:gd name="connsiteX49" fmla="*/ 1285105 w 1954696"/>
                  <a:gd name="connsiteY49" fmla="*/ 659968 h 1212301"/>
                  <a:gd name="connsiteX50" fmla="*/ 1285105 w 1954696"/>
                  <a:gd name="connsiteY50" fmla="*/ 354060 h 1212301"/>
                  <a:gd name="connsiteX51" fmla="*/ 1293057 w 1954696"/>
                  <a:gd name="connsiteY51" fmla="*/ 346979 h 1212301"/>
                  <a:gd name="connsiteX52" fmla="*/ 594838 w 1954696"/>
                  <a:gd name="connsiteY52" fmla="*/ 342730 h 1212301"/>
                  <a:gd name="connsiteX53" fmla="*/ 615514 w 1954696"/>
                  <a:gd name="connsiteY53" fmla="*/ 344146 h 1212301"/>
                  <a:gd name="connsiteX54" fmla="*/ 690267 w 1954696"/>
                  <a:gd name="connsiteY54" fmla="*/ 355476 h 1212301"/>
                  <a:gd name="connsiteX55" fmla="*/ 758657 w 1954696"/>
                  <a:gd name="connsiteY55" fmla="*/ 379552 h 1212301"/>
                  <a:gd name="connsiteX56" fmla="*/ 951105 w 1954696"/>
                  <a:gd name="connsiteY56" fmla="*/ 648638 h 1212301"/>
                  <a:gd name="connsiteX57" fmla="*/ 952695 w 1954696"/>
                  <a:gd name="connsiteY57" fmla="*/ 667049 h 1212301"/>
                  <a:gd name="connsiteX58" fmla="*/ 932019 w 1954696"/>
                  <a:gd name="connsiteY58" fmla="*/ 667049 h 1212301"/>
                  <a:gd name="connsiteX59" fmla="*/ 618695 w 1954696"/>
                  <a:gd name="connsiteY59" fmla="*/ 658551 h 1212301"/>
                  <a:gd name="connsiteX60" fmla="*/ 601200 w 1954696"/>
                  <a:gd name="connsiteY60" fmla="*/ 658551 h 1212301"/>
                  <a:gd name="connsiteX61" fmla="*/ 598019 w 1954696"/>
                  <a:gd name="connsiteY61" fmla="*/ 641557 h 1212301"/>
                  <a:gd name="connsiteX62" fmla="*/ 594838 w 1954696"/>
                  <a:gd name="connsiteY62" fmla="*/ 361141 h 1212301"/>
                  <a:gd name="connsiteX63" fmla="*/ 119286 w 1954696"/>
                  <a:gd name="connsiteY63" fmla="*/ 0 h 1212301"/>
                  <a:gd name="connsiteX64" fmla="*/ 1835410 w 1954696"/>
                  <a:gd name="connsiteY64" fmla="*/ 0 h 1212301"/>
                  <a:gd name="connsiteX65" fmla="*/ 1954696 w 1954696"/>
                  <a:gd name="connsiteY65" fmla="*/ 106218 h 1212301"/>
                  <a:gd name="connsiteX66" fmla="*/ 1954696 w 1954696"/>
                  <a:gd name="connsiteY66" fmla="*/ 641700 h 1212301"/>
                  <a:gd name="connsiteX67" fmla="*/ 1899603 w 1954696"/>
                  <a:gd name="connsiteY67" fmla="*/ 624599 h 1212301"/>
                  <a:gd name="connsiteX68" fmla="*/ 1838591 w 1954696"/>
                  <a:gd name="connsiteY68" fmla="*/ 618448 h 1212301"/>
                  <a:gd name="connsiteX69" fmla="*/ 1838591 w 1954696"/>
                  <a:gd name="connsiteY69" fmla="*/ 199690 h 1212301"/>
                  <a:gd name="connsiteX70" fmla="*/ 114514 w 1954696"/>
                  <a:gd name="connsiteY70" fmla="*/ 199690 h 1212301"/>
                  <a:gd name="connsiteX71" fmla="*/ 114514 w 1954696"/>
                  <a:gd name="connsiteY71" fmla="*/ 1111748 h 1212301"/>
                  <a:gd name="connsiteX72" fmla="*/ 1295887 w 1954696"/>
                  <a:gd name="connsiteY72" fmla="*/ 1111748 h 1212301"/>
                  <a:gd name="connsiteX73" fmla="*/ 1295327 w 1954696"/>
                  <a:gd name="connsiteY73" fmla="*/ 1117301 h 1212301"/>
                  <a:gd name="connsiteX74" fmla="*/ 1304904 w 1954696"/>
                  <a:gd name="connsiteY74" fmla="*/ 1212301 h 1212301"/>
                  <a:gd name="connsiteX75" fmla="*/ 119286 w 1954696"/>
                  <a:gd name="connsiteY75" fmla="*/ 1212301 h 1212301"/>
                  <a:gd name="connsiteX76" fmla="*/ 0 w 1954696"/>
                  <a:gd name="connsiteY76" fmla="*/ 1106083 h 1212301"/>
                  <a:gd name="connsiteX77" fmla="*/ 0 w 1954696"/>
                  <a:gd name="connsiteY77" fmla="*/ 106218 h 1212301"/>
                  <a:gd name="connsiteX78" fmla="*/ 119286 w 1954696"/>
                  <a:gd name="connsiteY78" fmla="*/ 0 h 1212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1954696" h="1212301">
                    <a:moveTo>
                      <a:pt x="1111743" y="896480"/>
                    </a:moveTo>
                    <a:lnTo>
                      <a:pt x="1348452" y="896480"/>
                    </a:lnTo>
                    <a:lnTo>
                      <a:pt x="1334849" y="921542"/>
                    </a:lnTo>
                    <a:lnTo>
                      <a:pt x="1325044" y="953129"/>
                    </a:lnTo>
                    <a:lnTo>
                      <a:pt x="1111743" y="953129"/>
                    </a:lnTo>
                    <a:close/>
                    <a:moveTo>
                      <a:pt x="1111743" y="752023"/>
                    </a:moveTo>
                    <a:lnTo>
                      <a:pt x="1454337" y="752023"/>
                    </a:lnTo>
                    <a:lnTo>
                      <a:pt x="1442629" y="761683"/>
                    </a:lnTo>
                    <a:lnTo>
                      <a:pt x="1403859" y="808673"/>
                    </a:lnTo>
                    <a:lnTo>
                      <a:pt x="1111743" y="808673"/>
                    </a:lnTo>
                    <a:close/>
                    <a:moveTo>
                      <a:pt x="625057" y="682627"/>
                    </a:moveTo>
                    <a:lnTo>
                      <a:pt x="895438" y="686876"/>
                    </a:lnTo>
                    <a:cubicBezTo>
                      <a:pt x="895438" y="773267"/>
                      <a:pt x="847724" y="852576"/>
                      <a:pt x="768200" y="900728"/>
                    </a:cubicBezTo>
                    <a:close/>
                    <a:moveTo>
                      <a:pt x="1464829" y="495684"/>
                    </a:moveTo>
                    <a:lnTo>
                      <a:pt x="1553895" y="495684"/>
                    </a:lnTo>
                    <a:cubicBezTo>
                      <a:pt x="1558667" y="495684"/>
                      <a:pt x="1561848" y="498516"/>
                      <a:pt x="1561848" y="502765"/>
                    </a:cubicBezTo>
                    <a:lnTo>
                      <a:pt x="1561848" y="658551"/>
                    </a:lnTo>
                    <a:cubicBezTo>
                      <a:pt x="1561848" y="662800"/>
                      <a:pt x="1558667" y="665633"/>
                      <a:pt x="1553895" y="665633"/>
                    </a:cubicBezTo>
                    <a:lnTo>
                      <a:pt x="1464829" y="665633"/>
                    </a:lnTo>
                    <a:cubicBezTo>
                      <a:pt x="1460057" y="665633"/>
                      <a:pt x="1456876" y="662800"/>
                      <a:pt x="1456876" y="658551"/>
                    </a:cubicBezTo>
                    <a:lnTo>
                      <a:pt x="1456876" y="502765"/>
                    </a:lnTo>
                    <a:cubicBezTo>
                      <a:pt x="1456876" y="499933"/>
                      <a:pt x="1460057" y="495684"/>
                      <a:pt x="1464829" y="495684"/>
                    </a:cubicBezTo>
                    <a:close/>
                    <a:moveTo>
                      <a:pt x="1121286" y="400796"/>
                    </a:moveTo>
                    <a:lnTo>
                      <a:pt x="1210353" y="400796"/>
                    </a:lnTo>
                    <a:cubicBezTo>
                      <a:pt x="1215124" y="400796"/>
                      <a:pt x="1218305" y="403628"/>
                      <a:pt x="1218305" y="407877"/>
                    </a:cubicBezTo>
                    <a:lnTo>
                      <a:pt x="1218305" y="659968"/>
                    </a:lnTo>
                    <a:cubicBezTo>
                      <a:pt x="1218305" y="664216"/>
                      <a:pt x="1215124" y="667049"/>
                      <a:pt x="1210353" y="667049"/>
                    </a:cubicBezTo>
                    <a:lnTo>
                      <a:pt x="1121286" y="667049"/>
                    </a:lnTo>
                    <a:cubicBezTo>
                      <a:pt x="1116514" y="667049"/>
                      <a:pt x="1113334" y="664216"/>
                      <a:pt x="1113334" y="659968"/>
                    </a:cubicBezTo>
                    <a:lnTo>
                      <a:pt x="1113334" y="407877"/>
                    </a:lnTo>
                    <a:cubicBezTo>
                      <a:pt x="1111743" y="403628"/>
                      <a:pt x="1116514" y="400796"/>
                      <a:pt x="1121286" y="400796"/>
                    </a:cubicBezTo>
                    <a:close/>
                    <a:moveTo>
                      <a:pt x="558257" y="393715"/>
                    </a:moveTo>
                    <a:lnTo>
                      <a:pt x="570981" y="668465"/>
                    </a:lnTo>
                    <a:lnTo>
                      <a:pt x="725257" y="906393"/>
                    </a:lnTo>
                    <a:cubicBezTo>
                      <a:pt x="677543" y="930469"/>
                      <a:pt x="625057" y="943216"/>
                      <a:pt x="570981" y="943216"/>
                    </a:cubicBezTo>
                    <a:cubicBezTo>
                      <a:pt x="400800" y="943216"/>
                      <a:pt x="262429" y="820003"/>
                      <a:pt x="262429" y="668465"/>
                    </a:cubicBezTo>
                    <a:cubicBezTo>
                      <a:pt x="262429" y="521176"/>
                      <a:pt x="392848" y="399380"/>
                      <a:pt x="558257" y="393715"/>
                    </a:cubicBezTo>
                    <a:close/>
                    <a:moveTo>
                      <a:pt x="633010" y="378136"/>
                    </a:moveTo>
                    <a:lnTo>
                      <a:pt x="636191" y="624562"/>
                    </a:lnTo>
                    <a:lnTo>
                      <a:pt x="911343" y="631643"/>
                    </a:lnTo>
                    <a:cubicBezTo>
                      <a:pt x="900210" y="535339"/>
                      <a:pt x="833410" y="451780"/>
                      <a:pt x="741162" y="407877"/>
                    </a:cubicBezTo>
                    <a:cubicBezTo>
                      <a:pt x="722076" y="399380"/>
                      <a:pt x="701400" y="392298"/>
                      <a:pt x="680724" y="386633"/>
                    </a:cubicBezTo>
                    <a:cubicBezTo>
                      <a:pt x="663229" y="383801"/>
                      <a:pt x="648914" y="380968"/>
                      <a:pt x="633010" y="378136"/>
                    </a:cubicBezTo>
                    <a:close/>
                    <a:moveTo>
                      <a:pt x="1293057" y="346979"/>
                    </a:moveTo>
                    <a:lnTo>
                      <a:pt x="1382124" y="346979"/>
                    </a:lnTo>
                    <a:cubicBezTo>
                      <a:pt x="1386895" y="346979"/>
                      <a:pt x="1390076" y="349811"/>
                      <a:pt x="1390076" y="354060"/>
                    </a:cubicBezTo>
                    <a:lnTo>
                      <a:pt x="1390076" y="659968"/>
                    </a:lnTo>
                    <a:cubicBezTo>
                      <a:pt x="1390076" y="664216"/>
                      <a:pt x="1386895" y="667049"/>
                      <a:pt x="1382124" y="667049"/>
                    </a:cubicBezTo>
                    <a:lnTo>
                      <a:pt x="1293057" y="667049"/>
                    </a:lnTo>
                    <a:cubicBezTo>
                      <a:pt x="1288286" y="667049"/>
                      <a:pt x="1285105" y="664216"/>
                      <a:pt x="1285105" y="659968"/>
                    </a:cubicBezTo>
                    <a:lnTo>
                      <a:pt x="1285105" y="354060"/>
                    </a:lnTo>
                    <a:cubicBezTo>
                      <a:pt x="1285105" y="349811"/>
                      <a:pt x="1288286" y="346979"/>
                      <a:pt x="1293057" y="346979"/>
                    </a:cubicBezTo>
                    <a:close/>
                    <a:moveTo>
                      <a:pt x="594838" y="342730"/>
                    </a:moveTo>
                    <a:lnTo>
                      <a:pt x="615514" y="344146"/>
                    </a:lnTo>
                    <a:cubicBezTo>
                      <a:pt x="640962" y="345562"/>
                      <a:pt x="666410" y="349811"/>
                      <a:pt x="690267" y="355476"/>
                    </a:cubicBezTo>
                    <a:cubicBezTo>
                      <a:pt x="714124" y="361141"/>
                      <a:pt x="736391" y="369639"/>
                      <a:pt x="758657" y="379552"/>
                    </a:cubicBezTo>
                    <a:cubicBezTo>
                      <a:pt x="868400" y="430537"/>
                      <a:pt x="944743" y="532506"/>
                      <a:pt x="951105" y="648638"/>
                    </a:cubicBezTo>
                    <a:lnTo>
                      <a:pt x="952695" y="667049"/>
                    </a:lnTo>
                    <a:lnTo>
                      <a:pt x="932019" y="667049"/>
                    </a:lnTo>
                    <a:lnTo>
                      <a:pt x="618695" y="658551"/>
                    </a:lnTo>
                    <a:lnTo>
                      <a:pt x="601200" y="658551"/>
                    </a:lnTo>
                    <a:lnTo>
                      <a:pt x="598019" y="641557"/>
                    </a:lnTo>
                    <a:lnTo>
                      <a:pt x="594838" y="361141"/>
                    </a:lnTo>
                    <a:close/>
                    <a:moveTo>
                      <a:pt x="119286" y="0"/>
                    </a:moveTo>
                    <a:lnTo>
                      <a:pt x="1835410" y="0"/>
                    </a:lnTo>
                    <a:cubicBezTo>
                      <a:pt x="1900619" y="0"/>
                      <a:pt x="1954696" y="48152"/>
                      <a:pt x="1954696" y="106218"/>
                    </a:cubicBezTo>
                    <a:lnTo>
                      <a:pt x="1954696" y="641700"/>
                    </a:lnTo>
                    <a:lnTo>
                      <a:pt x="1899603" y="624599"/>
                    </a:lnTo>
                    <a:lnTo>
                      <a:pt x="1838591" y="618448"/>
                    </a:lnTo>
                    <a:lnTo>
                      <a:pt x="1838591" y="199690"/>
                    </a:lnTo>
                    <a:lnTo>
                      <a:pt x="114514" y="199690"/>
                    </a:lnTo>
                    <a:lnTo>
                      <a:pt x="114514" y="1111748"/>
                    </a:lnTo>
                    <a:lnTo>
                      <a:pt x="1295887" y="1111748"/>
                    </a:lnTo>
                    <a:lnTo>
                      <a:pt x="1295327" y="1117301"/>
                    </a:lnTo>
                    <a:lnTo>
                      <a:pt x="1304904" y="1212301"/>
                    </a:lnTo>
                    <a:lnTo>
                      <a:pt x="119286" y="1212301"/>
                    </a:lnTo>
                    <a:cubicBezTo>
                      <a:pt x="54076" y="1212301"/>
                      <a:pt x="0" y="1164149"/>
                      <a:pt x="0" y="1106083"/>
                    </a:cubicBezTo>
                    <a:lnTo>
                      <a:pt x="0" y="106218"/>
                    </a:lnTo>
                    <a:cubicBezTo>
                      <a:pt x="0" y="48152"/>
                      <a:pt x="54076" y="0"/>
                      <a:pt x="119286" y="0"/>
                    </a:cubicBezTo>
                    <a:close/>
                  </a:path>
                </a:pathLst>
              </a:custGeom>
              <a:solidFill>
                <a:srgbClr val="FFC000"/>
              </a:solidFill>
              <a:ln w="158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2813"/>
              </a:p>
            </p:txBody>
          </p:sp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4348FF9-1F07-BEF1-5ED3-EF21F89B1EC7}"/>
              </a:ext>
            </a:extLst>
          </p:cNvPr>
          <p:cNvGrpSpPr/>
          <p:nvPr/>
        </p:nvGrpSpPr>
        <p:grpSpPr>
          <a:xfrm>
            <a:off x="6883564" y="627008"/>
            <a:ext cx="2682090" cy="1711506"/>
            <a:chOff x="5506851" y="501606"/>
            <a:chExt cx="2145672" cy="1369205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6B5EF49-BC5F-1AF2-E742-711603B67F2C}"/>
                </a:ext>
              </a:extLst>
            </p:cNvPr>
            <p:cNvSpPr/>
            <p:nvPr/>
          </p:nvSpPr>
          <p:spPr>
            <a:xfrm rot="2577139">
              <a:off x="6722614" y="1184548"/>
              <a:ext cx="929909" cy="686263"/>
            </a:xfrm>
            <a:custGeom>
              <a:avLst/>
              <a:gdLst>
                <a:gd name="connsiteX0" fmla="*/ 198879 w 1037043"/>
                <a:gd name="connsiteY0" fmla="*/ 206576 h 791262"/>
                <a:gd name="connsiteX1" fmla="*/ 185016 w 1037043"/>
                <a:gd name="connsiteY1" fmla="*/ 611963 h 791262"/>
                <a:gd name="connsiteX2" fmla="*/ 589722 w 1037043"/>
                <a:gd name="connsiteY2" fmla="*/ 584685 h 791262"/>
                <a:gd name="connsiteX3" fmla="*/ 603585 w 1037043"/>
                <a:gd name="connsiteY3" fmla="*/ 179298 h 791262"/>
                <a:gd name="connsiteX4" fmla="*/ 198879 w 1037043"/>
                <a:gd name="connsiteY4" fmla="*/ 206576 h 791262"/>
                <a:gd name="connsiteX5" fmla="*/ 125197 w 1037043"/>
                <a:gd name="connsiteY5" fmla="*/ 135294 h 791262"/>
                <a:gd name="connsiteX6" fmla="*/ 682496 w 1037043"/>
                <a:gd name="connsiteY6" fmla="*/ 97731 h 791262"/>
                <a:gd name="connsiteX7" fmla="*/ 783735 w 1037043"/>
                <a:gd name="connsiteY7" fmla="*/ 294165 h 791262"/>
                <a:gd name="connsiteX8" fmla="*/ 785183 w 1037043"/>
                <a:gd name="connsiteY8" fmla="*/ 317554 h 791262"/>
                <a:gd name="connsiteX9" fmla="*/ 1037043 w 1037043"/>
                <a:gd name="connsiteY9" fmla="*/ 317554 h 791262"/>
                <a:gd name="connsiteX10" fmla="*/ 1037043 w 1037043"/>
                <a:gd name="connsiteY10" fmla="*/ 476762 h 791262"/>
                <a:gd name="connsiteX11" fmla="*/ 768284 w 1037043"/>
                <a:gd name="connsiteY11" fmla="*/ 476762 h 791262"/>
                <a:gd name="connsiteX12" fmla="*/ 754437 w 1037043"/>
                <a:gd name="connsiteY12" fmla="*/ 519554 h 791262"/>
                <a:gd name="connsiteX13" fmla="*/ 663406 w 1037043"/>
                <a:gd name="connsiteY13" fmla="*/ 655968 h 791262"/>
                <a:gd name="connsiteX14" fmla="*/ 106107 w 1037043"/>
                <a:gd name="connsiteY14" fmla="*/ 693531 h 791262"/>
                <a:gd name="connsiteX15" fmla="*/ 125197 w 1037043"/>
                <a:gd name="connsiteY15" fmla="*/ 135294 h 791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37043" h="791262">
                  <a:moveTo>
                    <a:pt x="198879" y="206576"/>
                  </a:moveTo>
                  <a:cubicBezTo>
                    <a:pt x="83294" y="326053"/>
                    <a:pt x="77088" y="507551"/>
                    <a:pt x="185016" y="611963"/>
                  </a:cubicBezTo>
                  <a:cubicBezTo>
                    <a:pt x="292945" y="716375"/>
                    <a:pt x="474137" y="704163"/>
                    <a:pt x="589722" y="584685"/>
                  </a:cubicBezTo>
                  <a:cubicBezTo>
                    <a:pt x="705307" y="465208"/>
                    <a:pt x="711514" y="283710"/>
                    <a:pt x="603585" y="179298"/>
                  </a:cubicBezTo>
                  <a:cubicBezTo>
                    <a:pt x="495657" y="74886"/>
                    <a:pt x="314464" y="87098"/>
                    <a:pt x="198879" y="206576"/>
                  </a:cubicBezTo>
                  <a:close/>
                  <a:moveTo>
                    <a:pt x="125197" y="135294"/>
                  </a:moveTo>
                  <a:cubicBezTo>
                    <a:pt x="284362" y="-29231"/>
                    <a:pt x="533873" y="-46049"/>
                    <a:pt x="682496" y="97731"/>
                  </a:cubicBezTo>
                  <a:cubicBezTo>
                    <a:pt x="738229" y="151649"/>
                    <a:pt x="771861" y="220494"/>
                    <a:pt x="783735" y="294165"/>
                  </a:cubicBezTo>
                  <a:lnTo>
                    <a:pt x="785183" y="317554"/>
                  </a:lnTo>
                  <a:lnTo>
                    <a:pt x="1037043" y="317554"/>
                  </a:lnTo>
                  <a:lnTo>
                    <a:pt x="1037043" y="476762"/>
                  </a:lnTo>
                  <a:lnTo>
                    <a:pt x="768284" y="476762"/>
                  </a:lnTo>
                  <a:lnTo>
                    <a:pt x="754437" y="519554"/>
                  </a:lnTo>
                  <a:cubicBezTo>
                    <a:pt x="733575" y="568368"/>
                    <a:pt x="703197" y="614837"/>
                    <a:pt x="663406" y="655968"/>
                  </a:cubicBezTo>
                  <a:cubicBezTo>
                    <a:pt x="504241" y="820494"/>
                    <a:pt x="254729" y="837311"/>
                    <a:pt x="106107" y="693531"/>
                  </a:cubicBezTo>
                  <a:cubicBezTo>
                    <a:pt x="-42515" y="549751"/>
                    <a:pt x="-33968" y="299820"/>
                    <a:pt x="125197" y="13529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813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A520F2B-1526-7AFC-33B2-728F537C2E77}"/>
                </a:ext>
              </a:extLst>
            </p:cNvPr>
            <p:cNvSpPr/>
            <p:nvPr/>
          </p:nvSpPr>
          <p:spPr>
            <a:xfrm>
              <a:off x="5506851" y="501606"/>
              <a:ext cx="1742577" cy="1071721"/>
            </a:xfrm>
            <a:custGeom>
              <a:avLst/>
              <a:gdLst>
                <a:gd name="connsiteX0" fmla="*/ 1111743 w 1954696"/>
                <a:gd name="connsiteY0" fmla="*/ 896480 h 1212301"/>
                <a:gd name="connsiteX1" fmla="*/ 1348452 w 1954696"/>
                <a:gd name="connsiteY1" fmla="*/ 896480 h 1212301"/>
                <a:gd name="connsiteX2" fmla="*/ 1334849 w 1954696"/>
                <a:gd name="connsiteY2" fmla="*/ 921542 h 1212301"/>
                <a:gd name="connsiteX3" fmla="*/ 1325044 w 1954696"/>
                <a:gd name="connsiteY3" fmla="*/ 953129 h 1212301"/>
                <a:gd name="connsiteX4" fmla="*/ 1111743 w 1954696"/>
                <a:gd name="connsiteY4" fmla="*/ 953129 h 1212301"/>
                <a:gd name="connsiteX5" fmla="*/ 1111743 w 1954696"/>
                <a:gd name="connsiteY5" fmla="*/ 752023 h 1212301"/>
                <a:gd name="connsiteX6" fmla="*/ 1454337 w 1954696"/>
                <a:gd name="connsiteY6" fmla="*/ 752023 h 1212301"/>
                <a:gd name="connsiteX7" fmla="*/ 1442629 w 1954696"/>
                <a:gd name="connsiteY7" fmla="*/ 761683 h 1212301"/>
                <a:gd name="connsiteX8" fmla="*/ 1403859 w 1954696"/>
                <a:gd name="connsiteY8" fmla="*/ 808673 h 1212301"/>
                <a:gd name="connsiteX9" fmla="*/ 1111743 w 1954696"/>
                <a:gd name="connsiteY9" fmla="*/ 808673 h 1212301"/>
                <a:gd name="connsiteX10" fmla="*/ 625057 w 1954696"/>
                <a:gd name="connsiteY10" fmla="*/ 682627 h 1212301"/>
                <a:gd name="connsiteX11" fmla="*/ 895438 w 1954696"/>
                <a:gd name="connsiteY11" fmla="*/ 686876 h 1212301"/>
                <a:gd name="connsiteX12" fmla="*/ 768200 w 1954696"/>
                <a:gd name="connsiteY12" fmla="*/ 900728 h 1212301"/>
                <a:gd name="connsiteX13" fmla="*/ 1464829 w 1954696"/>
                <a:gd name="connsiteY13" fmla="*/ 495684 h 1212301"/>
                <a:gd name="connsiteX14" fmla="*/ 1553895 w 1954696"/>
                <a:gd name="connsiteY14" fmla="*/ 495684 h 1212301"/>
                <a:gd name="connsiteX15" fmla="*/ 1561848 w 1954696"/>
                <a:gd name="connsiteY15" fmla="*/ 502765 h 1212301"/>
                <a:gd name="connsiteX16" fmla="*/ 1561848 w 1954696"/>
                <a:gd name="connsiteY16" fmla="*/ 658551 h 1212301"/>
                <a:gd name="connsiteX17" fmla="*/ 1553895 w 1954696"/>
                <a:gd name="connsiteY17" fmla="*/ 665633 h 1212301"/>
                <a:gd name="connsiteX18" fmla="*/ 1464829 w 1954696"/>
                <a:gd name="connsiteY18" fmla="*/ 665633 h 1212301"/>
                <a:gd name="connsiteX19" fmla="*/ 1456876 w 1954696"/>
                <a:gd name="connsiteY19" fmla="*/ 658551 h 1212301"/>
                <a:gd name="connsiteX20" fmla="*/ 1456876 w 1954696"/>
                <a:gd name="connsiteY20" fmla="*/ 502765 h 1212301"/>
                <a:gd name="connsiteX21" fmla="*/ 1464829 w 1954696"/>
                <a:gd name="connsiteY21" fmla="*/ 495684 h 1212301"/>
                <a:gd name="connsiteX22" fmla="*/ 1121286 w 1954696"/>
                <a:gd name="connsiteY22" fmla="*/ 400796 h 1212301"/>
                <a:gd name="connsiteX23" fmla="*/ 1210353 w 1954696"/>
                <a:gd name="connsiteY23" fmla="*/ 400796 h 1212301"/>
                <a:gd name="connsiteX24" fmla="*/ 1218305 w 1954696"/>
                <a:gd name="connsiteY24" fmla="*/ 407877 h 1212301"/>
                <a:gd name="connsiteX25" fmla="*/ 1218305 w 1954696"/>
                <a:gd name="connsiteY25" fmla="*/ 659968 h 1212301"/>
                <a:gd name="connsiteX26" fmla="*/ 1210353 w 1954696"/>
                <a:gd name="connsiteY26" fmla="*/ 667049 h 1212301"/>
                <a:gd name="connsiteX27" fmla="*/ 1121286 w 1954696"/>
                <a:gd name="connsiteY27" fmla="*/ 667049 h 1212301"/>
                <a:gd name="connsiteX28" fmla="*/ 1113334 w 1954696"/>
                <a:gd name="connsiteY28" fmla="*/ 659968 h 1212301"/>
                <a:gd name="connsiteX29" fmla="*/ 1113334 w 1954696"/>
                <a:gd name="connsiteY29" fmla="*/ 407877 h 1212301"/>
                <a:gd name="connsiteX30" fmla="*/ 1121286 w 1954696"/>
                <a:gd name="connsiteY30" fmla="*/ 400796 h 1212301"/>
                <a:gd name="connsiteX31" fmla="*/ 558257 w 1954696"/>
                <a:gd name="connsiteY31" fmla="*/ 393715 h 1212301"/>
                <a:gd name="connsiteX32" fmla="*/ 570981 w 1954696"/>
                <a:gd name="connsiteY32" fmla="*/ 668465 h 1212301"/>
                <a:gd name="connsiteX33" fmla="*/ 725257 w 1954696"/>
                <a:gd name="connsiteY33" fmla="*/ 906393 h 1212301"/>
                <a:gd name="connsiteX34" fmla="*/ 570981 w 1954696"/>
                <a:gd name="connsiteY34" fmla="*/ 943216 h 1212301"/>
                <a:gd name="connsiteX35" fmla="*/ 262429 w 1954696"/>
                <a:gd name="connsiteY35" fmla="*/ 668465 h 1212301"/>
                <a:gd name="connsiteX36" fmla="*/ 558257 w 1954696"/>
                <a:gd name="connsiteY36" fmla="*/ 393715 h 1212301"/>
                <a:gd name="connsiteX37" fmla="*/ 633010 w 1954696"/>
                <a:gd name="connsiteY37" fmla="*/ 378136 h 1212301"/>
                <a:gd name="connsiteX38" fmla="*/ 636191 w 1954696"/>
                <a:gd name="connsiteY38" fmla="*/ 624562 h 1212301"/>
                <a:gd name="connsiteX39" fmla="*/ 911343 w 1954696"/>
                <a:gd name="connsiteY39" fmla="*/ 631643 h 1212301"/>
                <a:gd name="connsiteX40" fmla="*/ 741162 w 1954696"/>
                <a:gd name="connsiteY40" fmla="*/ 407877 h 1212301"/>
                <a:gd name="connsiteX41" fmla="*/ 680724 w 1954696"/>
                <a:gd name="connsiteY41" fmla="*/ 386633 h 1212301"/>
                <a:gd name="connsiteX42" fmla="*/ 633010 w 1954696"/>
                <a:gd name="connsiteY42" fmla="*/ 378136 h 1212301"/>
                <a:gd name="connsiteX43" fmla="*/ 1293057 w 1954696"/>
                <a:gd name="connsiteY43" fmla="*/ 346979 h 1212301"/>
                <a:gd name="connsiteX44" fmla="*/ 1382124 w 1954696"/>
                <a:gd name="connsiteY44" fmla="*/ 346979 h 1212301"/>
                <a:gd name="connsiteX45" fmla="*/ 1390076 w 1954696"/>
                <a:gd name="connsiteY45" fmla="*/ 354060 h 1212301"/>
                <a:gd name="connsiteX46" fmla="*/ 1390076 w 1954696"/>
                <a:gd name="connsiteY46" fmla="*/ 659968 h 1212301"/>
                <a:gd name="connsiteX47" fmla="*/ 1382124 w 1954696"/>
                <a:gd name="connsiteY47" fmla="*/ 667049 h 1212301"/>
                <a:gd name="connsiteX48" fmla="*/ 1293057 w 1954696"/>
                <a:gd name="connsiteY48" fmla="*/ 667049 h 1212301"/>
                <a:gd name="connsiteX49" fmla="*/ 1285105 w 1954696"/>
                <a:gd name="connsiteY49" fmla="*/ 659968 h 1212301"/>
                <a:gd name="connsiteX50" fmla="*/ 1285105 w 1954696"/>
                <a:gd name="connsiteY50" fmla="*/ 354060 h 1212301"/>
                <a:gd name="connsiteX51" fmla="*/ 1293057 w 1954696"/>
                <a:gd name="connsiteY51" fmla="*/ 346979 h 1212301"/>
                <a:gd name="connsiteX52" fmla="*/ 594838 w 1954696"/>
                <a:gd name="connsiteY52" fmla="*/ 342730 h 1212301"/>
                <a:gd name="connsiteX53" fmla="*/ 615514 w 1954696"/>
                <a:gd name="connsiteY53" fmla="*/ 344146 h 1212301"/>
                <a:gd name="connsiteX54" fmla="*/ 690267 w 1954696"/>
                <a:gd name="connsiteY54" fmla="*/ 355476 h 1212301"/>
                <a:gd name="connsiteX55" fmla="*/ 758657 w 1954696"/>
                <a:gd name="connsiteY55" fmla="*/ 379552 h 1212301"/>
                <a:gd name="connsiteX56" fmla="*/ 951105 w 1954696"/>
                <a:gd name="connsiteY56" fmla="*/ 648638 h 1212301"/>
                <a:gd name="connsiteX57" fmla="*/ 952695 w 1954696"/>
                <a:gd name="connsiteY57" fmla="*/ 667049 h 1212301"/>
                <a:gd name="connsiteX58" fmla="*/ 932019 w 1954696"/>
                <a:gd name="connsiteY58" fmla="*/ 667049 h 1212301"/>
                <a:gd name="connsiteX59" fmla="*/ 618695 w 1954696"/>
                <a:gd name="connsiteY59" fmla="*/ 658551 h 1212301"/>
                <a:gd name="connsiteX60" fmla="*/ 601200 w 1954696"/>
                <a:gd name="connsiteY60" fmla="*/ 658551 h 1212301"/>
                <a:gd name="connsiteX61" fmla="*/ 598019 w 1954696"/>
                <a:gd name="connsiteY61" fmla="*/ 641557 h 1212301"/>
                <a:gd name="connsiteX62" fmla="*/ 594838 w 1954696"/>
                <a:gd name="connsiteY62" fmla="*/ 361141 h 1212301"/>
                <a:gd name="connsiteX63" fmla="*/ 119286 w 1954696"/>
                <a:gd name="connsiteY63" fmla="*/ 0 h 1212301"/>
                <a:gd name="connsiteX64" fmla="*/ 1835410 w 1954696"/>
                <a:gd name="connsiteY64" fmla="*/ 0 h 1212301"/>
                <a:gd name="connsiteX65" fmla="*/ 1954696 w 1954696"/>
                <a:gd name="connsiteY65" fmla="*/ 106218 h 1212301"/>
                <a:gd name="connsiteX66" fmla="*/ 1954696 w 1954696"/>
                <a:gd name="connsiteY66" fmla="*/ 641700 h 1212301"/>
                <a:gd name="connsiteX67" fmla="*/ 1899603 w 1954696"/>
                <a:gd name="connsiteY67" fmla="*/ 624599 h 1212301"/>
                <a:gd name="connsiteX68" fmla="*/ 1838591 w 1954696"/>
                <a:gd name="connsiteY68" fmla="*/ 618448 h 1212301"/>
                <a:gd name="connsiteX69" fmla="*/ 1838591 w 1954696"/>
                <a:gd name="connsiteY69" fmla="*/ 199690 h 1212301"/>
                <a:gd name="connsiteX70" fmla="*/ 114514 w 1954696"/>
                <a:gd name="connsiteY70" fmla="*/ 199690 h 1212301"/>
                <a:gd name="connsiteX71" fmla="*/ 114514 w 1954696"/>
                <a:gd name="connsiteY71" fmla="*/ 1111748 h 1212301"/>
                <a:gd name="connsiteX72" fmla="*/ 1295887 w 1954696"/>
                <a:gd name="connsiteY72" fmla="*/ 1111748 h 1212301"/>
                <a:gd name="connsiteX73" fmla="*/ 1295327 w 1954696"/>
                <a:gd name="connsiteY73" fmla="*/ 1117301 h 1212301"/>
                <a:gd name="connsiteX74" fmla="*/ 1304904 w 1954696"/>
                <a:gd name="connsiteY74" fmla="*/ 1212301 h 1212301"/>
                <a:gd name="connsiteX75" fmla="*/ 119286 w 1954696"/>
                <a:gd name="connsiteY75" fmla="*/ 1212301 h 1212301"/>
                <a:gd name="connsiteX76" fmla="*/ 0 w 1954696"/>
                <a:gd name="connsiteY76" fmla="*/ 1106083 h 1212301"/>
                <a:gd name="connsiteX77" fmla="*/ 0 w 1954696"/>
                <a:gd name="connsiteY77" fmla="*/ 106218 h 1212301"/>
                <a:gd name="connsiteX78" fmla="*/ 119286 w 1954696"/>
                <a:gd name="connsiteY78" fmla="*/ 0 h 1212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954696" h="1212301">
                  <a:moveTo>
                    <a:pt x="1111743" y="896480"/>
                  </a:moveTo>
                  <a:lnTo>
                    <a:pt x="1348452" y="896480"/>
                  </a:lnTo>
                  <a:lnTo>
                    <a:pt x="1334849" y="921542"/>
                  </a:lnTo>
                  <a:lnTo>
                    <a:pt x="1325044" y="953129"/>
                  </a:lnTo>
                  <a:lnTo>
                    <a:pt x="1111743" y="953129"/>
                  </a:lnTo>
                  <a:close/>
                  <a:moveTo>
                    <a:pt x="1111743" y="752023"/>
                  </a:moveTo>
                  <a:lnTo>
                    <a:pt x="1454337" y="752023"/>
                  </a:lnTo>
                  <a:lnTo>
                    <a:pt x="1442629" y="761683"/>
                  </a:lnTo>
                  <a:lnTo>
                    <a:pt x="1403859" y="808673"/>
                  </a:lnTo>
                  <a:lnTo>
                    <a:pt x="1111743" y="808673"/>
                  </a:lnTo>
                  <a:close/>
                  <a:moveTo>
                    <a:pt x="625057" y="682627"/>
                  </a:moveTo>
                  <a:lnTo>
                    <a:pt x="895438" y="686876"/>
                  </a:lnTo>
                  <a:cubicBezTo>
                    <a:pt x="895438" y="773267"/>
                    <a:pt x="847724" y="852576"/>
                    <a:pt x="768200" y="900728"/>
                  </a:cubicBezTo>
                  <a:close/>
                  <a:moveTo>
                    <a:pt x="1464829" y="495684"/>
                  </a:moveTo>
                  <a:lnTo>
                    <a:pt x="1553895" y="495684"/>
                  </a:lnTo>
                  <a:cubicBezTo>
                    <a:pt x="1558667" y="495684"/>
                    <a:pt x="1561848" y="498516"/>
                    <a:pt x="1561848" y="502765"/>
                  </a:cubicBezTo>
                  <a:lnTo>
                    <a:pt x="1561848" y="658551"/>
                  </a:lnTo>
                  <a:cubicBezTo>
                    <a:pt x="1561848" y="662800"/>
                    <a:pt x="1558667" y="665633"/>
                    <a:pt x="1553895" y="665633"/>
                  </a:cubicBezTo>
                  <a:lnTo>
                    <a:pt x="1464829" y="665633"/>
                  </a:lnTo>
                  <a:cubicBezTo>
                    <a:pt x="1460057" y="665633"/>
                    <a:pt x="1456876" y="662800"/>
                    <a:pt x="1456876" y="658551"/>
                  </a:cubicBezTo>
                  <a:lnTo>
                    <a:pt x="1456876" y="502765"/>
                  </a:lnTo>
                  <a:cubicBezTo>
                    <a:pt x="1456876" y="499933"/>
                    <a:pt x="1460057" y="495684"/>
                    <a:pt x="1464829" y="495684"/>
                  </a:cubicBezTo>
                  <a:close/>
                  <a:moveTo>
                    <a:pt x="1121286" y="400796"/>
                  </a:moveTo>
                  <a:lnTo>
                    <a:pt x="1210353" y="400796"/>
                  </a:lnTo>
                  <a:cubicBezTo>
                    <a:pt x="1215124" y="400796"/>
                    <a:pt x="1218305" y="403628"/>
                    <a:pt x="1218305" y="407877"/>
                  </a:cubicBezTo>
                  <a:lnTo>
                    <a:pt x="1218305" y="659968"/>
                  </a:lnTo>
                  <a:cubicBezTo>
                    <a:pt x="1218305" y="664216"/>
                    <a:pt x="1215124" y="667049"/>
                    <a:pt x="1210353" y="667049"/>
                  </a:cubicBezTo>
                  <a:lnTo>
                    <a:pt x="1121286" y="667049"/>
                  </a:lnTo>
                  <a:cubicBezTo>
                    <a:pt x="1116514" y="667049"/>
                    <a:pt x="1113334" y="664216"/>
                    <a:pt x="1113334" y="659968"/>
                  </a:cubicBezTo>
                  <a:lnTo>
                    <a:pt x="1113334" y="407877"/>
                  </a:lnTo>
                  <a:cubicBezTo>
                    <a:pt x="1111743" y="403628"/>
                    <a:pt x="1116514" y="400796"/>
                    <a:pt x="1121286" y="400796"/>
                  </a:cubicBezTo>
                  <a:close/>
                  <a:moveTo>
                    <a:pt x="558257" y="393715"/>
                  </a:moveTo>
                  <a:lnTo>
                    <a:pt x="570981" y="668465"/>
                  </a:lnTo>
                  <a:lnTo>
                    <a:pt x="725257" y="906393"/>
                  </a:lnTo>
                  <a:cubicBezTo>
                    <a:pt x="677543" y="930469"/>
                    <a:pt x="625057" y="943216"/>
                    <a:pt x="570981" y="943216"/>
                  </a:cubicBezTo>
                  <a:cubicBezTo>
                    <a:pt x="400800" y="943216"/>
                    <a:pt x="262429" y="820003"/>
                    <a:pt x="262429" y="668465"/>
                  </a:cubicBezTo>
                  <a:cubicBezTo>
                    <a:pt x="262429" y="521176"/>
                    <a:pt x="392848" y="399380"/>
                    <a:pt x="558257" y="393715"/>
                  </a:cubicBezTo>
                  <a:close/>
                  <a:moveTo>
                    <a:pt x="633010" y="378136"/>
                  </a:moveTo>
                  <a:lnTo>
                    <a:pt x="636191" y="624562"/>
                  </a:lnTo>
                  <a:lnTo>
                    <a:pt x="911343" y="631643"/>
                  </a:lnTo>
                  <a:cubicBezTo>
                    <a:pt x="900210" y="535339"/>
                    <a:pt x="833410" y="451780"/>
                    <a:pt x="741162" y="407877"/>
                  </a:cubicBezTo>
                  <a:cubicBezTo>
                    <a:pt x="722076" y="399380"/>
                    <a:pt x="701400" y="392298"/>
                    <a:pt x="680724" y="386633"/>
                  </a:cubicBezTo>
                  <a:cubicBezTo>
                    <a:pt x="663229" y="383801"/>
                    <a:pt x="648914" y="380968"/>
                    <a:pt x="633010" y="378136"/>
                  </a:cubicBezTo>
                  <a:close/>
                  <a:moveTo>
                    <a:pt x="1293057" y="346979"/>
                  </a:moveTo>
                  <a:lnTo>
                    <a:pt x="1382124" y="346979"/>
                  </a:lnTo>
                  <a:cubicBezTo>
                    <a:pt x="1386895" y="346979"/>
                    <a:pt x="1390076" y="349811"/>
                    <a:pt x="1390076" y="354060"/>
                  </a:cubicBezTo>
                  <a:lnTo>
                    <a:pt x="1390076" y="659968"/>
                  </a:lnTo>
                  <a:cubicBezTo>
                    <a:pt x="1390076" y="664216"/>
                    <a:pt x="1386895" y="667049"/>
                    <a:pt x="1382124" y="667049"/>
                  </a:cubicBezTo>
                  <a:lnTo>
                    <a:pt x="1293057" y="667049"/>
                  </a:lnTo>
                  <a:cubicBezTo>
                    <a:pt x="1288286" y="667049"/>
                    <a:pt x="1285105" y="664216"/>
                    <a:pt x="1285105" y="659968"/>
                  </a:cubicBezTo>
                  <a:lnTo>
                    <a:pt x="1285105" y="354060"/>
                  </a:lnTo>
                  <a:cubicBezTo>
                    <a:pt x="1285105" y="349811"/>
                    <a:pt x="1288286" y="346979"/>
                    <a:pt x="1293057" y="346979"/>
                  </a:cubicBezTo>
                  <a:close/>
                  <a:moveTo>
                    <a:pt x="594838" y="342730"/>
                  </a:moveTo>
                  <a:lnTo>
                    <a:pt x="615514" y="344146"/>
                  </a:lnTo>
                  <a:cubicBezTo>
                    <a:pt x="640962" y="345562"/>
                    <a:pt x="666410" y="349811"/>
                    <a:pt x="690267" y="355476"/>
                  </a:cubicBezTo>
                  <a:cubicBezTo>
                    <a:pt x="714124" y="361141"/>
                    <a:pt x="736391" y="369639"/>
                    <a:pt x="758657" y="379552"/>
                  </a:cubicBezTo>
                  <a:cubicBezTo>
                    <a:pt x="868400" y="430537"/>
                    <a:pt x="944743" y="532506"/>
                    <a:pt x="951105" y="648638"/>
                  </a:cubicBezTo>
                  <a:lnTo>
                    <a:pt x="952695" y="667049"/>
                  </a:lnTo>
                  <a:lnTo>
                    <a:pt x="932019" y="667049"/>
                  </a:lnTo>
                  <a:lnTo>
                    <a:pt x="618695" y="658551"/>
                  </a:lnTo>
                  <a:lnTo>
                    <a:pt x="601200" y="658551"/>
                  </a:lnTo>
                  <a:lnTo>
                    <a:pt x="598019" y="641557"/>
                  </a:lnTo>
                  <a:lnTo>
                    <a:pt x="594838" y="361141"/>
                  </a:lnTo>
                  <a:close/>
                  <a:moveTo>
                    <a:pt x="119286" y="0"/>
                  </a:moveTo>
                  <a:lnTo>
                    <a:pt x="1835410" y="0"/>
                  </a:lnTo>
                  <a:cubicBezTo>
                    <a:pt x="1900619" y="0"/>
                    <a:pt x="1954696" y="48152"/>
                    <a:pt x="1954696" y="106218"/>
                  </a:cubicBezTo>
                  <a:lnTo>
                    <a:pt x="1954696" y="641700"/>
                  </a:lnTo>
                  <a:lnTo>
                    <a:pt x="1899603" y="624599"/>
                  </a:lnTo>
                  <a:lnTo>
                    <a:pt x="1838591" y="618448"/>
                  </a:lnTo>
                  <a:lnTo>
                    <a:pt x="1838591" y="199690"/>
                  </a:lnTo>
                  <a:lnTo>
                    <a:pt x="114514" y="199690"/>
                  </a:lnTo>
                  <a:lnTo>
                    <a:pt x="114514" y="1111748"/>
                  </a:lnTo>
                  <a:lnTo>
                    <a:pt x="1295887" y="1111748"/>
                  </a:lnTo>
                  <a:lnTo>
                    <a:pt x="1295327" y="1117301"/>
                  </a:lnTo>
                  <a:lnTo>
                    <a:pt x="1304904" y="1212301"/>
                  </a:lnTo>
                  <a:lnTo>
                    <a:pt x="119286" y="1212301"/>
                  </a:lnTo>
                  <a:cubicBezTo>
                    <a:pt x="54076" y="1212301"/>
                    <a:pt x="0" y="1164149"/>
                    <a:pt x="0" y="1106083"/>
                  </a:cubicBezTo>
                  <a:lnTo>
                    <a:pt x="0" y="106218"/>
                  </a:lnTo>
                  <a:cubicBezTo>
                    <a:pt x="0" y="48152"/>
                    <a:pt x="54076" y="0"/>
                    <a:pt x="119286" y="0"/>
                  </a:cubicBezTo>
                  <a:close/>
                </a:path>
              </a:pathLst>
            </a:custGeom>
            <a:solidFill>
              <a:schemeClr val="bg1"/>
            </a:solidFill>
            <a:ln w="158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2813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3853B14A-C550-3CA8-E0AD-1AAD37FE8963}"/>
              </a:ext>
            </a:extLst>
          </p:cNvPr>
          <p:cNvSpPr txBox="1"/>
          <p:nvPr/>
        </p:nvSpPr>
        <p:spPr>
          <a:xfrm>
            <a:off x="9702106" y="6944811"/>
            <a:ext cx="5214768" cy="1390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Extra Space added between Power  BI &amp; Reports as space doesn’t show in Power BI Button</a:t>
            </a:r>
          </a:p>
        </p:txBody>
      </p:sp>
    </p:spTree>
    <p:extLst>
      <p:ext uri="{BB962C8B-B14F-4D97-AF65-F5344CB8AC3E}">
        <p14:creationId xmlns:p14="http://schemas.microsoft.com/office/powerpoint/2010/main" val="2855365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174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A457C-DA3C-1671-15E3-726DA3493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1" y="0"/>
            <a:ext cx="15240001" cy="8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8BB737-AA50-F6E4-28C4-5A5720B4584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rgbClr val="35038F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F68C9-1557-F3E2-7023-1804A0AB44F2}"/>
              </a:ext>
            </a:extLst>
          </p:cNvPr>
          <p:cNvSpPr/>
          <p:nvPr/>
        </p:nvSpPr>
        <p:spPr>
          <a:xfrm>
            <a:off x="0" y="7886700"/>
            <a:ext cx="15236190" cy="6858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2FEB8-CCF8-B508-18FF-C7292D78466F}"/>
              </a:ext>
            </a:extLst>
          </p:cNvPr>
          <p:cNvSpPr/>
          <p:nvPr/>
        </p:nvSpPr>
        <p:spPr>
          <a:xfrm>
            <a:off x="11811000" y="0"/>
            <a:ext cx="3429000" cy="85725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B2862D-90D3-AF8E-9E74-0E641B0F2861}"/>
              </a:ext>
            </a:extLst>
          </p:cNvPr>
          <p:cNvCxnSpPr>
            <a:cxnSpLocks/>
          </p:cNvCxnSpPr>
          <p:nvPr/>
        </p:nvCxnSpPr>
        <p:spPr>
          <a:xfrm>
            <a:off x="12096750" y="197739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D3539-29AC-D84A-A696-19A6A566E66F}"/>
              </a:ext>
            </a:extLst>
          </p:cNvPr>
          <p:cNvCxnSpPr>
            <a:cxnSpLocks/>
          </p:cNvCxnSpPr>
          <p:nvPr/>
        </p:nvCxnSpPr>
        <p:spPr>
          <a:xfrm>
            <a:off x="12096750" y="395478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EFA1B4-880E-15BD-C83B-58B19A0479F6}"/>
              </a:ext>
            </a:extLst>
          </p:cNvPr>
          <p:cNvCxnSpPr>
            <a:cxnSpLocks/>
          </p:cNvCxnSpPr>
          <p:nvPr/>
        </p:nvCxnSpPr>
        <p:spPr>
          <a:xfrm>
            <a:off x="12096750" y="593217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96263-0DD3-7091-B99A-181CA635D794}"/>
              </a:ext>
            </a:extLst>
          </p:cNvPr>
          <p:cNvSpPr/>
          <p:nvPr/>
        </p:nvSpPr>
        <p:spPr>
          <a:xfrm>
            <a:off x="285750" y="0"/>
            <a:ext cx="10287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7E8BC8-588D-4C7C-00ED-719146EDD4EA}"/>
              </a:ext>
            </a:extLst>
          </p:cNvPr>
          <p:cNvSpPr/>
          <p:nvPr/>
        </p:nvSpPr>
        <p:spPr>
          <a:xfrm>
            <a:off x="285750" y="0"/>
            <a:ext cx="1028700" cy="9144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814372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A457C-DA3C-1671-15E3-726DA3493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>
          <a:xfrm>
            <a:off x="1" y="0"/>
            <a:ext cx="15240001" cy="8572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18BB737-AA50-F6E4-28C4-5A5720B4584F}"/>
              </a:ext>
            </a:extLst>
          </p:cNvPr>
          <p:cNvSpPr>
            <a:spLocks/>
          </p:cNvSpPr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rgbClr val="35038F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D6F68C9-1557-F3E2-7023-1804A0AB44F2}"/>
              </a:ext>
            </a:extLst>
          </p:cNvPr>
          <p:cNvSpPr/>
          <p:nvPr/>
        </p:nvSpPr>
        <p:spPr>
          <a:xfrm>
            <a:off x="0" y="7886700"/>
            <a:ext cx="15236190" cy="6858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82FEB8-CCF8-B508-18FF-C7292D78466F}"/>
              </a:ext>
            </a:extLst>
          </p:cNvPr>
          <p:cNvSpPr/>
          <p:nvPr/>
        </p:nvSpPr>
        <p:spPr>
          <a:xfrm>
            <a:off x="11811000" y="0"/>
            <a:ext cx="3429000" cy="85725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5B2862D-90D3-AF8E-9E74-0E641B0F2861}"/>
              </a:ext>
            </a:extLst>
          </p:cNvPr>
          <p:cNvCxnSpPr>
            <a:cxnSpLocks/>
          </p:cNvCxnSpPr>
          <p:nvPr/>
        </p:nvCxnSpPr>
        <p:spPr>
          <a:xfrm>
            <a:off x="12096750" y="197739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75D3539-29AC-D84A-A696-19A6A566E66F}"/>
              </a:ext>
            </a:extLst>
          </p:cNvPr>
          <p:cNvCxnSpPr>
            <a:cxnSpLocks/>
          </p:cNvCxnSpPr>
          <p:nvPr/>
        </p:nvCxnSpPr>
        <p:spPr>
          <a:xfrm>
            <a:off x="12096750" y="395478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5EFA1B4-880E-15BD-C83B-58B19A0479F6}"/>
              </a:ext>
            </a:extLst>
          </p:cNvPr>
          <p:cNvCxnSpPr>
            <a:cxnSpLocks/>
          </p:cNvCxnSpPr>
          <p:nvPr/>
        </p:nvCxnSpPr>
        <p:spPr>
          <a:xfrm>
            <a:off x="12096750" y="5932170"/>
            <a:ext cx="28575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6A96263-0DD3-7091-B99A-181CA635D794}"/>
              </a:ext>
            </a:extLst>
          </p:cNvPr>
          <p:cNvSpPr/>
          <p:nvPr/>
        </p:nvSpPr>
        <p:spPr>
          <a:xfrm>
            <a:off x="285750" y="0"/>
            <a:ext cx="10287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7C7E8BC8-588D-4C7C-00ED-719146EDD4EA}"/>
              </a:ext>
            </a:extLst>
          </p:cNvPr>
          <p:cNvSpPr/>
          <p:nvPr/>
        </p:nvSpPr>
        <p:spPr>
          <a:xfrm>
            <a:off x="285750" y="0"/>
            <a:ext cx="1028700" cy="914400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262449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F4259"/>
            </a:gs>
            <a:gs pos="23000">
              <a:srgbClr val="0F3F55"/>
            </a:gs>
            <a:gs pos="69000">
              <a:srgbClr val="0B3345">
                <a:lumMod val="75000"/>
              </a:srgbClr>
            </a:gs>
            <a:gs pos="97000">
              <a:srgbClr val="0D3B4F">
                <a:lumMod val="70000"/>
              </a:srgb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EC5141-E172-E6F1-B43E-1312CB4B0D6A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D1C7A5-AD4C-567B-38B0-E376EC95B11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rgbClr val="1D63AF"/>
              </a:gs>
              <a:gs pos="23000">
                <a:srgbClr val="1D63AF"/>
              </a:gs>
              <a:gs pos="69000">
                <a:srgbClr val="134173"/>
              </a:gs>
              <a:gs pos="97000">
                <a:srgbClr val="0E305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27D8A58-E83C-F673-E650-CC61086C2BB0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Rectangle: Rounded Corners 6" hidden="1">
            <a:extLst>
              <a:ext uri="{FF2B5EF4-FFF2-40B4-BE49-F238E27FC236}">
                <a16:creationId xmlns:a16="http://schemas.microsoft.com/office/drawing/2014/main" id="{AC5FCFDD-E3BE-042A-76B1-C071B93277B8}"/>
              </a:ext>
            </a:extLst>
          </p:cNvPr>
          <p:cNvSpPr/>
          <p:nvPr/>
        </p:nvSpPr>
        <p:spPr>
          <a:xfrm>
            <a:off x="333375" y="903339"/>
            <a:ext cx="14573250" cy="738341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Light Grey Next to Nav Menu">
            <a:extLst>
              <a:ext uri="{FF2B5EF4-FFF2-40B4-BE49-F238E27FC236}">
                <a16:creationId xmlns:a16="http://schemas.microsoft.com/office/drawing/2014/main" id="{A6A18C04-6D1B-1888-019A-41F8AF7C467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EC7475-0E06-67CC-1E3B-5D6DB22D0F34}"/>
              </a:ext>
            </a:extLst>
          </p:cNvPr>
          <p:cNvSpPr/>
          <p:nvPr/>
        </p:nvSpPr>
        <p:spPr>
          <a:xfrm>
            <a:off x="333376" y="285750"/>
            <a:ext cx="14573246" cy="800100"/>
          </a:xfrm>
          <a:prstGeom prst="roundRect">
            <a:avLst>
              <a:gd name="adj" fmla="val 31736"/>
            </a:avLst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1D17BA-A609-8A39-020D-F64CC2DF363A}"/>
              </a:ext>
            </a:extLst>
          </p:cNvPr>
          <p:cNvSpPr/>
          <p:nvPr/>
        </p:nvSpPr>
        <p:spPr>
          <a:xfrm>
            <a:off x="333373" y="628650"/>
            <a:ext cx="14573249" cy="457200"/>
          </a:xfrm>
          <a:prstGeom prst="rect">
            <a:avLst/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65CC247-5662-5E54-B611-8AAE2519BE4D}"/>
              </a:ext>
            </a:extLst>
          </p:cNvPr>
          <p:cNvSpPr/>
          <p:nvPr/>
        </p:nvSpPr>
        <p:spPr>
          <a:xfrm>
            <a:off x="2525726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5561130-6646-497C-B785-3AB29A24212D}"/>
              </a:ext>
            </a:extLst>
          </p:cNvPr>
          <p:cNvSpPr/>
          <p:nvPr/>
        </p:nvSpPr>
        <p:spPr>
          <a:xfrm>
            <a:off x="2525726" y="2830999"/>
            <a:ext cx="394335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0E2286E-6067-FBD5-C7E3-699A5A81C4A4}"/>
              </a:ext>
            </a:extLst>
          </p:cNvPr>
          <p:cNvSpPr/>
          <p:nvPr/>
        </p:nvSpPr>
        <p:spPr>
          <a:xfrm>
            <a:off x="2525726" y="5552738"/>
            <a:ext cx="331470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EF6D4D1-F811-3A3D-7C37-CC352BC57D4F}"/>
              </a:ext>
            </a:extLst>
          </p:cNvPr>
          <p:cNvSpPr/>
          <p:nvPr/>
        </p:nvSpPr>
        <p:spPr>
          <a:xfrm>
            <a:off x="4592111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85E857E-ABE4-DAFF-FBAB-1918B5136A07}"/>
              </a:ext>
            </a:extLst>
          </p:cNvPr>
          <p:cNvSpPr/>
          <p:nvPr/>
        </p:nvSpPr>
        <p:spPr>
          <a:xfrm>
            <a:off x="6658496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303F293-3583-5516-11B6-F57F92B7C5AA}"/>
              </a:ext>
            </a:extLst>
          </p:cNvPr>
          <p:cNvSpPr/>
          <p:nvPr/>
        </p:nvSpPr>
        <p:spPr>
          <a:xfrm>
            <a:off x="8724881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4B25F18-C3FA-EAD7-E554-45602ECA49AF}"/>
              </a:ext>
            </a:extLst>
          </p:cNvPr>
          <p:cNvSpPr/>
          <p:nvPr/>
        </p:nvSpPr>
        <p:spPr>
          <a:xfrm>
            <a:off x="10791266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7B8AEBC-3898-673B-B357-953533D25147}"/>
              </a:ext>
            </a:extLst>
          </p:cNvPr>
          <p:cNvSpPr/>
          <p:nvPr/>
        </p:nvSpPr>
        <p:spPr>
          <a:xfrm>
            <a:off x="12857654" y="1252259"/>
            <a:ext cx="1885950" cy="1428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F5205E1-E718-3D11-DA7E-F7CE93528D68}"/>
              </a:ext>
            </a:extLst>
          </p:cNvPr>
          <p:cNvSpPr/>
          <p:nvPr/>
        </p:nvSpPr>
        <p:spPr>
          <a:xfrm>
            <a:off x="6658496" y="2830999"/>
            <a:ext cx="394335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70F187E-4DAC-909B-45ED-9CC17A7C9765}"/>
              </a:ext>
            </a:extLst>
          </p:cNvPr>
          <p:cNvSpPr/>
          <p:nvPr/>
        </p:nvSpPr>
        <p:spPr>
          <a:xfrm>
            <a:off x="10800254" y="2830999"/>
            <a:ext cx="394335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318A2F2-92C0-E0E1-54BA-563ACF6730BC}"/>
              </a:ext>
            </a:extLst>
          </p:cNvPr>
          <p:cNvSpPr/>
          <p:nvPr/>
        </p:nvSpPr>
        <p:spPr>
          <a:xfrm>
            <a:off x="6033944" y="5552738"/>
            <a:ext cx="8709660" cy="257175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1324212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F4259"/>
            </a:gs>
            <a:gs pos="23000">
              <a:srgbClr val="0F3F55"/>
            </a:gs>
            <a:gs pos="69000">
              <a:srgbClr val="0B3345">
                <a:lumMod val="75000"/>
              </a:srgbClr>
            </a:gs>
            <a:gs pos="97000">
              <a:srgbClr val="0D3B4F">
                <a:lumMod val="70000"/>
              </a:srgbClr>
            </a:gs>
          </a:gsLst>
          <a:lin ang="5400000" scaled="1"/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91C64B-B954-87CA-B81E-DB1727280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508156F-F7C0-2E62-B2D6-A2C9A2EA2AE2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52E179-3638-9FF7-48A6-3D3DEE58846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rgbClr val="1D63AF"/>
              </a:gs>
              <a:gs pos="23000">
                <a:srgbClr val="1D63AF"/>
              </a:gs>
              <a:gs pos="69000">
                <a:srgbClr val="134173"/>
              </a:gs>
              <a:gs pos="97000">
                <a:srgbClr val="0E305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3" name="Light Grey Next to Nav Menu">
            <a:extLst>
              <a:ext uri="{FF2B5EF4-FFF2-40B4-BE49-F238E27FC236}">
                <a16:creationId xmlns:a16="http://schemas.microsoft.com/office/drawing/2014/main" id="{005ADADB-A33A-20D2-C330-2C82D6939A73}"/>
              </a:ext>
            </a:extLst>
          </p:cNvPr>
          <p:cNvSpPr/>
          <p:nvPr/>
        </p:nvSpPr>
        <p:spPr>
          <a:xfrm>
            <a:off x="241513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29F8D84-6A39-131A-E469-F739E5ED46F6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A7F440-6AE6-D60F-4810-E7EDE3657A90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D420A61-574A-DCAD-D07D-4649128665A6}"/>
              </a:ext>
            </a:extLst>
          </p:cNvPr>
          <p:cNvSpPr/>
          <p:nvPr/>
        </p:nvSpPr>
        <p:spPr>
          <a:xfrm>
            <a:off x="333375" y="903339"/>
            <a:ext cx="14573250" cy="738341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1467DC-559E-9C75-2A0F-966C0C369D64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E4662C3-F9B4-9B97-85AE-6A7A8550C78D}"/>
              </a:ext>
            </a:extLst>
          </p:cNvPr>
          <p:cNvSpPr/>
          <p:nvPr/>
        </p:nvSpPr>
        <p:spPr>
          <a:xfrm>
            <a:off x="333376" y="285750"/>
            <a:ext cx="14573246" cy="800100"/>
          </a:xfrm>
          <a:prstGeom prst="roundRect">
            <a:avLst>
              <a:gd name="adj" fmla="val 31736"/>
            </a:avLst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81328A-82D1-AEEA-5D80-516AC998B927}"/>
              </a:ext>
            </a:extLst>
          </p:cNvPr>
          <p:cNvSpPr/>
          <p:nvPr/>
        </p:nvSpPr>
        <p:spPr>
          <a:xfrm>
            <a:off x="333373" y="628650"/>
            <a:ext cx="14573249" cy="457200"/>
          </a:xfrm>
          <a:prstGeom prst="rect">
            <a:avLst/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EEDE738-800E-6CA1-DF4A-1817BD2FE855}"/>
              </a:ext>
            </a:extLst>
          </p:cNvPr>
          <p:cNvSpPr/>
          <p:nvPr/>
        </p:nvSpPr>
        <p:spPr>
          <a:xfrm>
            <a:off x="2613600" y="1252259"/>
            <a:ext cx="12130004" cy="6872229"/>
          </a:xfrm>
          <a:prstGeom prst="roundRect">
            <a:avLst>
              <a:gd name="adj" fmla="val 4877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</p:spTree>
    <p:extLst>
      <p:ext uri="{BB962C8B-B14F-4D97-AF65-F5344CB8AC3E}">
        <p14:creationId xmlns:p14="http://schemas.microsoft.com/office/powerpoint/2010/main" val="3690492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EC5141-E172-E6F1-B43E-1312CB4B0D6A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D1C7A5-AD4C-567B-38B0-E376EC95B119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C5FCFDD-E3BE-042A-76B1-C071B93277B8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336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B992B1-0040-C1B7-ED80-7F26F7F41277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3360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18C04-6D1B-1888-019A-41F8AF7C467A}"/>
              </a:ext>
            </a:extLst>
          </p:cNvPr>
          <p:cNvSpPr/>
          <p:nvPr/>
        </p:nvSpPr>
        <p:spPr>
          <a:xfrm>
            <a:off x="2333625" y="285750"/>
            <a:ext cx="1002083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0EC7475-0E06-67CC-1E3B-5D6DB22D0F34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1736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E1D17BA-A609-8A39-020D-F64CC2DF363A}"/>
              </a:ext>
            </a:extLst>
          </p:cNvPr>
          <p:cNvSpPr/>
          <p:nvPr/>
        </p:nvSpPr>
        <p:spPr>
          <a:xfrm>
            <a:off x="333374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F5205E1-E718-3D11-DA7E-F7CE93528D68}"/>
              </a:ext>
            </a:extLst>
          </p:cNvPr>
          <p:cNvSpPr/>
          <p:nvPr/>
        </p:nvSpPr>
        <p:spPr>
          <a:xfrm>
            <a:off x="2673035" y="142875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ED9AEA8-59BA-C930-B015-BC51AF39DF30}"/>
              </a:ext>
            </a:extLst>
          </p:cNvPr>
          <p:cNvSpPr/>
          <p:nvPr/>
        </p:nvSpPr>
        <p:spPr>
          <a:xfrm>
            <a:off x="8789830" y="142875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D23E0E3-29CD-0706-DD3F-5A559C3A5BDC}"/>
              </a:ext>
            </a:extLst>
          </p:cNvPr>
          <p:cNvSpPr/>
          <p:nvPr/>
        </p:nvSpPr>
        <p:spPr>
          <a:xfrm>
            <a:off x="2673035" y="491490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1C42C58-38CB-D3EB-7D39-D734A8D3E596}"/>
              </a:ext>
            </a:extLst>
          </p:cNvPr>
          <p:cNvSpPr/>
          <p:nvPr/>
        </p:nvSpPr>
        <p:spPr>
          <a:xfrm>
            <a:off x="8789830" y="4914900"/>
            <a:ext cx="5829300" cy="3200400"/>
          </a:xfrm>
          <a:prstGeom prst="roundRect">
            <a:avLst>
              <a:gd name="adj" fmla="val 1137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91C80B-B3F9-B5CA-F8ED-CA99C8FFD612}"/>
              </a:ext>
            </a:extLst>
          </p:cNvPr>
          <p:cNvSpPr txBox="1"/>
          <p:nvPr/>
        </p:nvSpPr>
        <p:spPr>
          <a:xfrm>
            <a:off x="4263692" y="2624389"/>
            <a:ext cx="2654466" cy="1823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13" dirty="0"/>
              <a:t>My Version with a line showing at right hand side in Power BI</a:t>
            </a:r>
            <a:endParaRPr lang="en-US" sz="2813" dirty="0"/>
          </a:p>
        </p:txBody>
      </p:sp>
    </p:spTree>
    <p:extLst>
      <p:ext uri="{BB962C8B-B14F-4D97-AF65-F5344CB8AC3E}">
        <p14:creationId xmlns:p14="http://schemas.microsoft.com/office/powerpoint/2010/main" val="1843267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EA7A63B-8674-2D6C-C39D-B7844C2B33B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372DB7-AF5A-39FE-3A1D-9AF7E420659B}"/>
              </a:ext>
            </a:extLst>
          </p:cNvPr>
          <p:cNvSpPr/>
          <p:nvPr/>
        </p:nvSpPr>
        <p:spPr>
          <a:xfrm>
            <a:off x="-50425" y="-53003"/>
            <a:ext cx="15316200" cy="2967653"/>
          </a:xfrm>
          <a:prstGeom prst="rect">
            <a:avLst/>
          </a:prstGeom>
          <a:gradFill flip="none" rotWithShape="1">
            <a:gsLst>
              <a:gs pos="0">
                <a:srgbClr val="1D63AF"/>
              </a:gs>
              <a:gs pos="23000">
                <a:srgbClr val="1D63AF"/>
              </a:gs>
              <a:gs pos="69000">
                <a:srgbClr val="134173"/>
              </a:gs>
              <a:gs pos="97000">
                <a:srgbClr val="0E305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84F3EA-A732-A165-D62E-4216C68B79E5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0F0152F-2EEC-8DD3-8819-FABD18E0A94A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4401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92F5CE-26B7-D818-0896-E7A587984600}"/>
              </a:ext>
            </a:extLst>
          </p:cNvPr>
          <p:cNvSpPr/>
          <p:nvPr/>
        </p:nvSpPr>
        <p:spPr>
          <a:xfrm>
            <a:off x="2333625" y="285750"/>
            <a:ext cx="2170545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BEC79BB-B76D-F1E4-8B01-B48B48D003D1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4704"/>
            </a:avLst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6AC768-A43A-0F32-1770-4FB08255FE28}"/>
              </a:ext>
            </a:extLst>
          </p:cNvPr>
          <p:cNvSpPr/>
          <p:nvPr/>
        </p:nvSpPr>
        <p:spPr>
          <a:xfrm>
            <a:off x="333375" y="628650"/>
            <a:ext cx="14573250" cy="457200"/>
          </a:xfrm>
          <a:prstGeom prst="rect">
            <a:avLst/>
          </a:prstGeom>
          <a:solidFill>
            <a:srgbClr val="081C3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B28E566-5C52-D9B2-7003-69F4C74E4F25}"/>
              </a:ext>
            </a:extLst>
          </p:cNvPr>
          <p:cNvSpPr/>
          <p:nvPr/>
        </p:nvSpPr>
        <p:spPr>
          <a:xfrm>
            <a:off x="2636694" y="1346370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1B24189-BB54-070A-DEBC-C95F67295E50}"/>
              </a:ext>
            </a:extLst>
          </p:cNvPr>
          <p:cNvSpPr/>
          <p:nvPr/>
        </p:nvSpPr>
        <p:spPr>
          <a:xfrm>
            <a:off x="8763534" y="1376795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4AC306E-1625-154A-265D-7D45EE3030F8}"/>
              </a:ext>
            </a:extLst>
          </p:cNvPr>
          <p:cNvSpPr/>
          <p:nvPr/>
        </p:nvSpPr>
        <p:spPr>
          <a:xfrm>
            <a:off x="8763534" y="4831772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ED93352-566F-C22D-3F39-64DC8F807A48}"/>
              </a:ext>
            </a:extLst>
          </p:cNvPr>
          <p:cNvSpPr/>
          <p:nvPr/>
        </p:nvSpPr>
        <p:spPr>
          <a:xfrm>
            <a:off x="2636694" y="4831772"/>
            <a:ext cx="5829300" cy="3199653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701697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EA7A63B-8674-2D6C-C39D-B7844C2B33B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BFB6B5-84C9-7C09-0A76-50D79C24602B}"/>
              </a:ext>
            </a:extLst>
          </p:cNvPr>
          <p:cNvSpPr/>
          <p:nvPr/>
        </p:nvSpPr>
        <p:spPr>
          <a:xfrm>
            <a:off x="0" y="-1"/>
            <a:ext cx="15236190" cy="29146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84F3EA-A732-A165-D62E-4216C68B79E5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0F0152F-2EEC-8DD3-8819-FABD18E0A94A}"/>
              </a:ext>
            </a:extLst>
          </p:cNvPr>
          <p:cNvSpPr/>
          <p:nvPr/>
        </p:nvSpPr>
        <p:spPr>
          <a:xfrm>
            <a:off x="2333625" y="285750"/>
            <a:ext cx="12573000" cy="8001000"/>
          </a:xfrm>
          <a:prstGeom prst="roundRect">
            <a:avLst>
              <a:gd name="adj" fmla="val 4401"/>
            </a:avLst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92F5CE-26B7-D818-0896-E7A587984600}"/>
              </a:ext>
            </a:extLst>
          </p:cNvPr>
          <p:cNvSpPr/>
          <p:nvPr/>
        </p:nvSpPr>
        <p:spPr>
          <a:xfrm>
            <a:off x="2333625" y="285750"/>
            <a:ext cx="2170545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BEC79BB-B76D-F1E4-8B01-B48B48D003D1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4704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6AC768-A43A-0F32-1770-4FB08255FE28}"/>
              </a:ext>
            </a:extLst>
          </p:cNvPr>
          <p:cNvSpPr/>
          <p:nvPr/>
        </p:nvSpPr>
        <p:spPr>
          <a:xfrm>
            <a:off x="333375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36028A-0FAF-E3C8-4A12-163BB6E20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34" t="23268" r="202" b="38414"/>
          <a:stretch/>
        </p:blipFill>
        <p:spPr>
          <a:xfrm>
            <a:off x="2333625" y="1087769"/>
            <a:ext cx="12573000" cy="300816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072436B-96D4-562C-B38C-ECB37241A4B1}"/>
              </a:ext>
            </a:extLst>
          </p:cNvPr>
          <p:cNvSpPr/>
          <p:nvPr/>
        </p:nvSpPr>
        <p:spPr>
          <a:xfrm>
            <a:off x="2333625" y="1087769"/>
            <a:ext cx="12573000" cy="300609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257F17E-C7C9-2DA1-2E98-622EE87E195B}"/>
              </a:ext>
            </a:extLst>
          </p:cNvPr>
          <p:cNvSpPr/>
          <p:nvPr/>
        </p:nvSpPr>
        <p:spPr>
          <a:xfrm>
            <a:off x="300676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8685FDF-E9E5-6082-828B-451E9B82837B}"/>
              </a:ext>
            </a:extLst>
          </p:cNvPr>
          <p:cNvSpPr/>
          <p:nvPr/>
        </p:nvSpPr>
        <p:spPr>
          <a:xfrm>
            <a:off x="6959580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904590F-1FC1-A5C6-4E6B-FE0B7C65A470}"/>
              </a:ext>
            </a:extLst>
          </p:cNvPr>
          <p:cNvSpPr/>
          <p:nvPr/>
        </p:nvSpPr>
        <p:spPr>
          <a:xfrm>
            <a:off x="1091239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577000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ge Grey Background">
            <a:extLst>
              <a:ext uri="{FF2B5EF4-FFF2-40B4-BE49-F238E27FC236}">
                <a16:creationId xmlns:a16="http://schemas.microsoft.com/office/drawing/2014/main" id="{4EA7A63B-8674-2D6C-C39D-B7844C2B33BF}"/>
              </a:ext>
            </a:extLst>
          </p:cNvPr>
          <p:cNvSpPr/>
          <p:nvPr/>
        </p:nvSpPr>
        <p:spPr>
          <a:xfrm>
            <a:off x="0" y="0"/>
            <a:ext cx="15236190" cy="8572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 dirty="0"/>
          </a:p>
        </p:txBody>
      </p:sp>
      <p:sp>
        <p:nvSpPr>
          <p:cNvPr id="7" name="Top Area">
            <a:extLst>
              <a:ext uri="{FF2B5EF4-FFF2-40B4-BE49-F238E27FC236}">
                <a16:creationId xmlns:a16="http://schemas.microsoft.com/office/drawing/2014/main" id="{1DBFB6B5-84C9-7C09-0A76-50D79C24602B}"/>
              </a:ext>
            </a:extLst>
          </p:cNvPr>
          <p:cNvSpPr/>
          <p:nvPr/>
        </p:nvSpPr>
        <p:spPr>
          <a:xfrm>
            <a:off x="0" y="-1"/>
            <a:ext cx="15236190" cy="29146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8" name="Help Page Rounded Ractangle">
            <a:extLst>
              <a:ext uri="{FF2B5EF4-FFF2-40B4-BE49-F238E27FC236}">
                <a16:creationId xmlns:a16="http://schemas.microsoft.com/office/drawing/2014/main" id="{7284F3EA-A732-A165-D62E-4216C68B79E5}"/>
              </a:ext>
            </a:extLst>
          </p:cNvPr>
          <p:cNvSpPr/>
          <p:nvPr/>
        </p:nvSpPr>
        <p:spPr>
          <a:xfrm>
            <a:off x="333375" y="285750"/>
            <a:ext cx="14573250" cy="8001000"/>
          </a:xfrm>
          <a:prstGeom prst="roundRect">
            <a:avLst>
              <a:gd name="adj" fmla="val 4401"/>
            </a:avLst>
          </a:prstGeom>
          <a:solidFill>
            <a:schemeClr val="bg1"/>
          </a:solidFill>
          <a:ln>
            <a:noFill/>
          </a:ln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1" name="Empty Box next to Menu">
            <a:extLst>
              <a:ext uri="{FF2B5EF4-FFF2-40B4-BE49-F238E27FC236}">
                <a16:creationId xmlns:a16="http://schemas.microsoft.com/office/drawing/2014/main" id="{8B92F5CE-26B7-D818-0896-E7A587984600}"/>
              </a:ext>
            </a:extLst>
          </p:cNvPr>
          <p:cNvSpPr/>
          <p:nvPr/>
        </p:nvSpPr>
        <p:spPr>
          <a:xfrm>
            <a:off x="2333625" y="285750"/>
            <a:ext cx="2170545" cy="8001000"/>
          </a:xfrm>
          <a:prstGeom prst="rect">
            <a:avLst/>
          </a:prstGeom>
          <a:solidFill>
            <a:srgbClr val="F8F8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2" name="Header Area">
            <a:extLst>
              <a:ext uri="{FF2B5EF4-FFF2-40B4-BE49-F238E27FC236}">
                <a16:creationId xmlns:a16="http://schemas.microsoft.com/office/drawing/2014/main" id="{3BEC79BB-B76D-F1E4-8B01-B48B48D003D1}"/>
              </a:ext>
            </a:extLst>
          </p:cNvPr>
          <p:cNvSpPr/>
          <p:nvPr/>
        </p:nvSpPr>
        <p:spPr>
          <a:xfrm>
            <a:off x="333375" y="285750"/>
            <a:ext cx="14573250" cy="800100"/>
          </a:xfrm>
          <a:prstGeom prst="roundRect">
            <a:avLst>
              <a:gd name="adj" fmla="val 34704"/>
            </a:avLst>
          </a:pr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14" name="Header Bottom Area">
            <a:extLst>
              <a:ext uri="{FF2B5EF4-FFF2-40B4-BE49-F238E27FC236}">
                <a16:creationId xmlns:a16="http://schemas.microsoft.com/office/drawing/2014/main" id="{6D6AC768-A43A-0F32-1770-4FB08255FE28}"/>
              </a:ext>
            </a:extLst>
          </p:cNvPr>
          <p:cNvSpPr/>
          <p:nvPr/>
        </p:nvSpPr>
        <p:spPr>
          <a:xfrm>
            <a:off x="333375" y="628650"/>
            <a:ext cx="14573250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pic>
        <p:nvPicPr>
          <p:cNvPr id="10" name="Help Image">
            <a:extLst>
              <a:ext uri="{FF2B5EF4-FFF2-40B4-BE49-F238E27FC236}">
                <a16:creationId xmlns:a16="http://schemas.microsoft.com/office/drawing/2014/main" id="{3336028A-0FAF-E3C8-4A12-163BB6E20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2662" b="14804"/>
          <a:stretch/>
        </p:blipFill>
        <p:spPr>
          <a:xfrm>
            <a:off x="2333625" y="1087769"/>
            <a:ext cx="12573000" cy="3008160"/>
          </a:xfrm>
          <a:prstGeom prst="rect">
            <a:avLst/>
          </a:prstGeom>
        </p:spPr>
      </p:pic>
      <p:sp>
        <p:nvSpPr>
          <p:cNvPr id="13" name="Grey Header Box">
            <a:extLst>
              <a:ext uri="{FF2B5EF4-FFF2-40B4-BE49-F238E27FC236}">
                <a16:creationId xmlns:a16="http://schemas.microsoft.com/office/drawing/2014/main" id="{A072436B-96D4-562C-B38C-ECB37241A4B1}"/>
              </a:ext>
            </a:extLst>
          </p:cNvPr>
          <p:cNvSpPr/>
          <p:nvPr/>
        </p:nvSpPr>
        <p:spPr>
          <a:xfrm>
            <a:off x="2333625" y="2131449"/>
            <a:ext cx="12573000" cy="300609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29" name="Left Box">
            <a:extLst>
              <a:ext uri="{FF2B5EF4-FFF2-40B4-BE49-F238E27FC236}">
                <a16:creationId xmlns:a16="http://schemas.microsoft.com/office/drawing/2014/main" id="{0257F17E-C7C9-2DA1-2E98-622EE87E195B}"/>
              </a:ext>
            </a:extLst>
          </p:cNvPr>
          <p:cNvSpPr/>
          <p:nvPr/>
        </p:nvSpPr>
        <p:spPr>
          <a:xfrm>
            <a:off x="300676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1" name="Middle Box">
            <a:extLst>
              <a:ext uri="{FF2B5EF4-FFF2-40B4-BE49-F238E27FC236}">
                <a16:creationId xmlns:a16="http://schemas.microsoft.com/office/drawing/2014/main" id="{78685FDF-E9E5-6082-828B-451E9B82837B}"/>
              </a:ext>
            </a:extLst>
          </p:cNvPr>
          <p:cNvSpPr/>
          <p:nvPr/>
        </p:nvSpPr>
        <p:spPr>
          <a:xfrm>
            <a:off x="6959580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  <p:sp>
        <p:nvSpPr>
          <p:cNvPr id="32" name="Right Box">
            <a:extLst>
              <a:ext uri="{FF2B5EF4-FFF2-40B4-BE49-F238E27FC236}">
                <a16:creationId xmlns:a16="http://schemas.microsoft.com/office/drawing/2014/main" id="{4904590F-1FC1-A5C6-4E6B-FE0B7C65A470}"/>
              </a:ext>
            </a:extLst>
          </p:cNvPr>
          <p:cNvSpPr/>
          <p:nvPr/>
        </p:nvSpPr>
        <p:spPr>
          <a:xfrm>
            <a:off x="10912395" y="4514850"/>
            <a:ext cx="3314700" cy="3429000"/>
          </a:xfrm>
          <a:prstGeom prst="roundRect">
            <a:avLst>
              <a:gd name="adj" fmla="val 4644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13"/>
          </a:p>
        </p:txBody>
      </p:sp>
    </p:spTree>
    <p:extLst>
      <p:ext uri="{BB962C8B-B14F-4D97-AF65-F5344CB8AC3E}">
        <p14:creationId xmlns:p14="http://schemas.microsoft.com/office/powerpoint/2010/main" val="2699538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1244</TotalTime>
  <Words>85</Words>
  <Application>Microsoft Office PowerPoint</Application>
  <PresentationFormat>Custom</PresentationFormat>
  <Paragraphs>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Bahnschrift Light Condensed</vt:lpstr>
      <vt:lpstr>Bahnschrift Light SemiCondensed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Hubbard</dc:creator>
  <cp:lastModifiedBy>Andrew</cp:lastModifiedBy>
  <cp:revision>1</cp:revision>
  <dcterms:created xsi:type="dcterms:W3CDTF">2024-03-08T02:25:15Z</dcterms:created>
  <dcterms:modified xsi:type="dcterms:W3CDTF">2025-03-03T05:37:28Z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2024-09-15T07:10:49Z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5bf6057b-fe78-410d-885a-a04ac55f2923</vt:lpwstr>
  </property>
  <property fmtid="{D5CDD505-2E9C-101B-9397-08002B2CF9AE}" pid="7" name="MSIP_Label_defa4170-0d19-0005-0004-bc88714345d2_ActionId">
    <vt:lpwstr>80aa087c-ff7e-4797-a69d-063db0617dce</vt:lpwstr>
  </property>
  <property fmtid="{D5CDD505-2E9C-101B-9397-08002B2CF9AE}" pid="8" name="MSIP_Label_defa4170-0d19-0005-0004-bc88714345d2_ContentBits">
    <vt:lpwstr>0</vt:lpwstr>
  </property>
</Properties>
</file>

<file path=docProps/thumbnail.jpeg>
</file>